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3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28929905-DA4F-4503-B9D0-29D5F732E30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怒る女の子のイラスト</a:t>
            </a:r>
          </a:p>
        </p:txBody>
      </p: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2B10D3B6-213E-FC87-1027-4DD258800EE4}"/>
              </a:ext>
            </a:extLst>
          </p:cNvPr>
          <p:cNvGrpSpPr/>
          <p:nvPr/>
        </p:nvGrpSpPr>
        <p:grpSpPr>
          <a:xfrm>
            <a:off x="874466" y="941553"/>
            <a:ext cx="2187385" cy="2593846"/>
            <a:chOff x="874466" y="941553"/>
            <a:chExt cx="2187385" cy="259384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 flipV="1">
                  <a:off x="4789198" y="2118442"/>
                  <a:ext cx="242954" cy="68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17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1DB890B1-54A5-4DE7-8581-A47980A0FF18}"/>
                </a:ext>
              </a:extLst>
            </p:cNvPr>
            <p:cNvSpPr/>
            <p:nvPr/>
          </p:nvSpPr>
          <p:spPr>
            <a:xfrm rot="900000">
              <a:off x="1475878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7433D6A-B4A5-11E7-B0AF-0518F007D73B}"/>
                </a:ext>
              </a:extLst>
            </p:cNvPr>
            <p:cNvSpPr/>
            <p:nvPr/>
          </p:nvSpPr>
          <p:spPr>
            <a:xfrm rot="1800000">
              <a:off x="2255364" y="117697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A7BB0A9-B5EE-AE54-D485-1096355E1AF0}"/>
                </a:ext>
              </a:extLst>
            </p:cNvPr>
            <p:cNvSpPr/>
            <p:nvPr/>
          </p:nvSpPr>
          <p:spPr>
            <a:xfrm rot="10800000">
              <a:off x="87446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B23CFD5-87FE-5FC7-3D39-3FDEF4FA0352}"/>
                </a:ext>
              </a:extLst>
            </p:cNvPr>
            <p:cNvGrpSpPr/>
            <p:nvPr/>
          </p:nvGrpSpPr>
          <p:grpSpPr>
            <a:xfrm>
              <a:off x="2348097" y="2035619"/>
              <a:ext cx="423943" cy="998159"/>
              <a:chOff x="2348097" y="2035619"/>
              <a:chExt cx="423943" cy="998159"/>
            </a:xfrm>
          </p:grpSpPr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A52B2896-0695-4B3E-A0CD-4013783CB3FA}"/>
                  </a:ext>
                </a:extLst>
              </p:cNvPr>
              <p:cNvSpPr/>
              <p:nvPr/>
            </p:nvSpPr>
            <p:spPr>
              <a:xfrm rot="7588207">
                <a:off x="2440413" y="2629856"/>
                <a:ext cx="239312" cy="423943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39312"/>
                  <a:gd name="connsiteY0" fmla="*/ 423943 h 423943"/>
                  <a:gd name="connsiteX1" fmla="*/ 0 w 239312"/>
                  <a:gd name="connsiteY1" fmla="*/ 423943 h 423943"/>
                  <a:gd name="connsiteX2" fmla="*/ 0 w 239312"/>
                  <a:gd name="connsiteY2" fmla="*/ 117103 h 423943"/>
                  <a:gd name="connsiteX3" fmla="*/ 117103 w 239312"/>
                  <a:gd name="connsiteY3" fmla="*/ 0 h 423943"/>
                  <a:gd name="connsiteX4" fmla="*/ 117103 w 239312"/>
                  <a:gd name="connsiteY4" fmla="*/ 0 h 423943"/>
                  <a:gd name="connsiteX5" fmla="*/ 234206 w 239312"/>
                  <a:gd name="connsiteY5" fmla="*/ 117103 h 423943"/>
                  <a:gd name="connsiteX6" fmla="*/ 239312 w 239312"/>
                  <a:gd name="connsiteY6" fmla="*/ 283957 h 42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312" h="423943">
                    <a:moveTo>
                      <a:pt x="0" y="423943"/>
                    </a:moveTo>
                    <a:lnTo>
                      <a:pt x="0" y="423943"/>
                    </a:ln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39312" y="283957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803F0221-B192-E22F-7400-61A0C88E04E4}"/>
                  </a:ext>
                </a:extLst>
              </p:cNvPr>
              <p:cNvGrpSpPr/>
              <p:nvPr/>
            </p:nvGrpSpPr>
            <p:grpSpPr>
              <a:xfrm rot="20700000">
                <a:off x="2448251" y="2035619"/>
                <a:ext cx="263154" cy="998159"/>
                <a:chOff x="2557410" y="2025964"/>
                <a:chExt cx="263154" cy="998159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99B7B3D-A572-5A44-7158-99F360CFBA7F}"/>
                    </a:ext>
                  </a:extLst>
                </p:cNvPr>
                <p:cNvSpPr/>
                <p:nvPr/>
              </p:nvSpPr>
              <p:spPr>
                <a:xfrm flipH="1">
                  <a:off x="2569654" y="2025964"/>
                  <a:ext cx="250910" cy="355204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885F384A-7431-385D-47A3-748BE97BF239}"/>
                    </a:ext>
                  </a:extLst>
                </p:cNvPr>
                <p:cNvSpPr/>
                <p:nvPr/>
              </p:nvSpPr>
              <p:spPr>
                <a:xfrm rot="10848079">
                  <a:off x="2557410" y="2270387"/>
                  <a:ext cx="234206" cy="7537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77CAB68-251F-302F-7194-357FAA7D8383}"/>
                </a:ext>
              </a:extLst>
            </p:cNvPr>
            <p:cNvGrpSpPr/>
            <p:nvPr/>
          </p:nvGrpSpPr>
          <p:grpSpPr>
            <a:xfrm flipH="1">
              <a:off x="1288042" y="2035619"/>
              <a:ext cx="423943" cy="998159"/>
              <a:chOff x="2348097" y="2035619"/>
              <a:chExt cx="423943" cy="998159"/>
            </a:xfrm>
          </p:grpSpPr>
          <p:sp>
            <p:nvSpPr>
              <p:cNvPr id="96" name="四角形: 上の 2 つの角を丸める 347">
                <a:extLst>
                  <a:ext uri="{FF2B5EF4-FFF2-40B4-BE49-F238E27FC236}">
                    <a16:creationId xmlns:a16="http://schemas.microsoft.com/office/drawing/2014/main" id="{CD930C3B-8725-05B5-08BB-7BA4634A946E}"/>
                  </a:ext>
                </a:extLst>
              </p:cNvPr>
              <p:cNvSpPr/>
              <p:nvPr/>
            </p:nvSpPr>
            <p:spPr>
              <a:xfrm rot="7588207">
                <a:off x="2440413" y="2629856"/>
                <a:ext cx="239312" cy="423943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39312"/>
                  <a:gd name="connsiteY0" fmla="*/ 423943 h 423943"/>
                  <a:gd name="connsiteX1" fmla="*/ 0 w 239312"/>
                  <a:gd name="connsiteY1" fmla="*/ 423943 h 423943"/>
                  <a:gd name="connsiteX2" fmla="*/ 0 w 239312"/>
                  <a:gd name="connsiteY2" fmla="*/ 117103 h 423943"/>
                  <a:gd name="connsiteX3" fmla="*/ 117103 w 239312"/>
                  <a:gd name="connsiteY3" fmla="*/ 0 h 423943"/>
                  <a:gd name="connsiteX4" fmla="*/ 117103 w 239312"/>
                  <a:gd name="connsiteY4" fmla="*/ 0 h 423943"/>
                  <a:gd name="connsiteX5" fmla="*/ 234206 w 239312"/>
                  <a:gd name="connsiteY5" fmla="*/ 117103 h 423943"/>
                  <a:gd name="connsiteX6" fmla="*/ 239312 w 239312"/>
                  <a:gd name="connsiteY6" fmla="*/ 283957 h 42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312" h="423943">
                    <a:moveTo>
                      <a:pt x="0" y="423943"/>
                    </a:moveTo>
                    <a:lnTo>
                      <a:pt x="0" y="423943"/>
                    </a:ln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39312" y="283957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F787633-88D8-F1A9-31E6-57711B5D32D4}"/>
                  </a:ext>
                </a:extLst>
              </p:cNvPr>
              <p:cNvGrpSpPr/>
              <p:nvPr/>
            </p:nvGrpSpPr>
            <p:grpSpPr>
              <a:xfrm rot="20700000">
                <a:off x="2448251" y="2035619"/>
                <a:ext cx="263154" cy="998159"/>
                <a:chOff x="2557410" y="2025964"/>
                <a:chExt cx="263154" cy="998159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8C843591-FA64-4D07-1598-F97F76D8725E}"/>
                    </a:ext>
                  </a:extLst>
                </p:cNvPr>
                <p:cNvSpPr/>
                <p:nvPr/>
              </p:nvSpPr>
              <p:spPr>
                <a:xfrm flipH="1">
                  <a:off x="2569654" y="2025964"/>
                  <a:ext cx="250910" cy="355204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FB9CF147-C4E5-5456-7E99-4DD8B46F01AE}"/>
                    </a:ext>
                  </a:extLst>
                </p:cNvPr>
                <p:cNvSpPr/>
                <p:nvPr/>
              </p:nvSpPr>
              <p:spPr>
                <a:xfrm rot="10848079">
                  <a:off x="2557410" y="2270387"/>
                  <a:ext cx="234206" cy="7537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5437E54-135A-728E-8006-A2BDBAA17C2C}"/>
                </a:ext>
              </a:extLst>
            </p:cNvPr>
            <p:cNvSpPr/>
            <p:nvPr/>
          </p:nvSpPr>
          <p:spPr>
            <a:xfrm rot="10800000" flipH="1">
              <a:off x="268171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57BD579-7F8B-EF8D-3466-6AFBCBE9485E}"/>
              </a:ext>
            </a:extLst>
          </p:cNvPr>
          <p:cNvGrpSpPr/>
          <p:nvPr/>
        </p:nvGrpSpPr>
        <p:grpSpPr>
          <a:xfrm>
            <a:off x="3795466" y="941553"/>
            <a:ext cx="2187385" cy="2593845"/>
            <a:chOff x="3795466" y="941553"/>
            <a:chExt cx="2187385" cy="259384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 rot="10800000">
                  <a:off x="4408955" y="604351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1700000">
                  <a:off x="4215125" y="561646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900000">
                  <a:off x="4591026" y="561646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82E0B10-271E-1BE8-CDA1-86AC490BF842}"/>
                </a:ext>
              </a:extLst>
            </p:cNvPr>
            <p:cNvGrpSpPr/>
            <p:nvPr/>
          </p:nvGrpSpPr>
          <p:grpSpPr>
            <a:xfrm>
              <a:off x="4613905" y="1788056"/>
              <a:ext cx="704101" cy="244535"/>
              <a:chOff x="4613905" y="1788056"/>
              <a:chExt cx="704101" cy="244535"/>
            </a:xfrm>
          </p:grpSpPr>
          <p:sp>
            <p:nvSpPr>
              <p:cNvPr id="129" name="二等辺三角形 128">
                <a:extLst>
                  <a:ext uri="{FF2B5EF4-FFF2-40B4-BE49-F238E27FC236}">
                    <a16:creationId xmlns:a16="http://schemas.microsoft.com/office/drawing/2014/main" id="{7C9E8DC9-4DCF-F227-56B2-0918A42CDE7E}"/>
                  </a:ext>
                </a:extLst>
              </p:cNvPr>
              <p:cNvSpPr/>
              <p:nvPr/>
            </p:nvSpPr>
            <p:spPr>
              <a:xfrm rot="18900000">
                <a:off x="4614395" y="1788056"/>
                <a:ext cx="45719" cy="14191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333">
                <a:extLst>
                  <a:ext uri="{FF2B5EF4-FFF2-40B4-BE49-F238E27FC236}">
                    <a16:creationId xmlns:a16="http://schemas.microsoft.com/office/drawing/2014/main" id="{A2812645-E4E0-00D5-B4D2-2524A743BEB1}"/>
                  </a:ext>
                </a:extLst>
              </p:cNvPr>
              <p:cNvSpPr/>
              <p:nvPr/>
            </p:nvSpPr>
            <p:spPr>
              <a:xfrm>
                <a:off x="4613905" y="1801296"/>
                <a:ext cx="187370" cy="204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334">
                <a:extLst>
                  <a:ext uri="{FF2B5EF4-FFF2-40B4-BE49-F238E27FC236}">
                    <a16:creationId xmlns:a16="http://schemas.microsoft.com/office/drawing/2014/main" id="{50D0C191-D6D9-C3D5-AC5A-B5660E277FD0}"/>
                  </a:ext>
                </a:extLst>
              </p:cNvPr>
              <p:cNvSpPr/>
              <p:nvPr/>
            </p:nvSpPr>
            <p:spPr>
              <a:xfrm>
                <a:off x="4613905" y="1828339"/>
                <a:ext cx="187370" cy="2042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335">
                <a:extLst>
                  <a:ext uri="{FF2B5EF4-FFF2-40B4-BE49-F238E27FC236}">
                    <a16:creationId xmlns:a16="http://schemas.microsoft.com/office/drawing/2014/main" id="{77A1B393-D7B9-1F9F-248E-175F6E5B2F65}"/>
                  </a:ext>
                </a:extLst>
              </p:cNvPr>
              <p:cNvSpPr/>
              <p:nvPr/>
            </p:nvSpPr>
            <p:spPr>
              <a:xfrm>
                <a:off x="4647150" y="1867776"/>
                <a:ext cx="120881" cy="1317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336">
                <a:extLst>
                  <a:ext uri="{FF2B5EF4-FFF2-40B4-BE49-F238E27FC236}">
                    <a16:creationId xmlns:a16="http://schemas.microsoft.com/office/drawing/2014/main" id="{04E4771E-C9F7-2C78-4675-3A12E64ADBC7}"/>
                  </a:ext>
                </a:extLst>
              </p:cNvPr>
              <p:cNvSpPr/>
              <p:nvPr/>
            </p:nvSpPr>
            <p:spPr>
              <a:xfrm>
                <a:off x="4676552" y="1865994"/>
                <a:ext cx="62075" cy="676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717BBC86-3E5A-8ED2-4311-014118E2F5E2}"/>
                  </a:ext>
                </a:extLst>
              </p:cNvPr>
              <p:cNvSpPr/>
              <p:nvPr/>
            </p:nvSpPr>
            <p:spPr>
              <a:xfrm rot="18900000">
                <a:off x="5131126" y="1788056"/>
                <a:ext cx="45719" cy="14191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333">
                <a:extLst>
                  <a:ext uri="{FF2B5EF4-FFF2-40B4-BE49-F238E27FC236}">
                    <a16:creationId xmlns:a16="http://schemas.microsoft.com/office/drawing/2014/main" id="{8271721F-B95B-B844-990B-33EAD14CC1EE}"/>
                  </a:ext>
                </a:extLst>
              </p:cNvPr>
              <p:cNvSpPr/>
              <p:nvPr/>
            </p:nvSpPr>
            <p:spPr>
              <a:xfrm>
                <a:off x="5130636" y="1801296"/>
                <a:ext cx="187370" cy="204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334">
                <a:extLst>
                  <a:ext uri="{FF2B5EF4-FFF2-40B4-BE49-F238E27FC236}">
                    <a16:creationId xmlns:a16="http://schemas.microsoft.com/office/drawing/2014/main" id="{936A9BF5-6190-E32E-6DAC-E14C5031BC77}"/>
                  </a:ext>
                </a:extLst>
              </p:cNvPr>
              <p:cNvSpPr/>
              <p:nvPr/>
            </p:nvSpPr>
            <p:spPr>
              <a:xfrm>
                <a:off x="5130636" y="1828339"/>
                <a:ext cx="187370" cy="2042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335">
                <a:extLst>
                  <a:ext uri="{FF2B5EF4-FFF2-40B4-BE49-F238E27FC236}">
                    <a16:creationId xmlns:a16="http://schemas.microsoft.com/office/drawing/2014/main" id="{06E38ECF-BCC8-140D-3504-E12468FF645D}"/>
                  </a:ext>
                </a:extLst>
              </p:cNvPr>
              <p:cNvSpPr/>
              <p:nvPr/>
            </p:nvSpPr>
            <p:spPr>
              <a:xfrm>
                <a:off x="5163881" y="1867776"/>
                <a:ext cx="120881" cy="1317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336">
                <a:extLst>
                  <a:ext uri="{FF2B5EF4-FFF2-40B4-BE49-F238E27FC236}">
                    <a16:creationId xmlns:a16="http://schemas.microsoft.com/office/drawing/2014/main" id="{AC6C4FDA-EC1D-30C2-02DC-3F6214099155}"/>
                  </a:ext>
                </a:extLst>
              </p:cNvPr>
              <p:cNvSpPr/>
              <p:nvPr/>
            </p:nvSpPr>
            <p:spPr>
              <a:xfrm>
                <a:off x="5193283" y="1865994"/>
                <a:ext cx="62075" cy="676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9B2A11E-C3D3-DD9B-1D54-B4E2883C8EE1}"/>
                </a:ext>
              </a:extLst>
            </p:cNvPr>
            <p:cNvGrpSpPr/>
            <p:nvPr/>
          </p:nvGrpSpPr>
          <p:grpSpPr>
            <a:xfrm>
              <a:off x="5234661" y="2132545"/>
              <a:ext cx="519939" cy="976378"/>
              <a:chOff x="5234661" y="2132545"/>
              <a:chExt cx="519939" cy="976378"/>
            </a:xfrm>
          </p:grpSpPr>
          <p:sp>
            <p:nvSpPr>
              <p:cNvPr id="359" name="四角形: 上の 2 つの角を丸める 347">
                <a:extLst>
                  <a:ext uri="{FF2B5EF4-FFF2-40B4-BE49-F238E27FC236}">
                    <a16:creationId xmlns:a16="http://schemas.microsoft.com/office/drawing/2014/main" id="{418F7995-5B27-4FDF-B047-F12DF2323FB6}"/>
                  </a:ext>
                </a:extLst>
              </p:cNvPr>
              <p:cNvSpPr/>
              <p:nvPr/>
            </p:nvSpPr>
            <p:spPr>
              <a:xfrm rot="8083290">
                <a:off x="5370540" y="2639945"/>
                <a:ext cx="248182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48182"/>
                  <a:gd name="connsiteY0" fmla="*/ 519939 h 519939"/>
                  <a:gd name="connsiteX1" fmla="*/ 0 w 248182"/>
                  <a:gd name="connsiteY1" fmla="*/ 117103 h 519939"/>
                  <a:gd name="connsiteX2" fmla="*/ 117103 w 248182"/>
                  <a:gd name="connsiteY2" fmla="*/ 0 h 519939"/>
                  <a:gd name="connsiteX3" fmla="*/ 117103 w 248182"/>
                  <a:gd name="connsiteY3" fmla="*/ 0 h 519939"/>
                  <a:gd name="connsiteX4" fmla="*/ 234206 w 248182"/>
                  <a:gd name="connsiteY4" fmla="*/ 117103 h 519939"/>
                  <a:gd name="connsiteX5" fmla="*/ 248182 w 248182"/>
                  <a:gd name="connsiteY5" fmla="*/ 236609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8182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48182" y="236609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B21C2B-65FD-15BC-F5D1-3060F9F46946}"/>
                  </a:ext>
                </a:extLst>
              </p:cNvPr>
              <p:cNvSpPr/>
              <p:nvPr/>
            </p:nvSpPr>
            <p:spPr>
              <a:xfrm rot="20700000" flipH="1">
                <a:off x="5350074" y="213254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4C50DAD-BBF5-FD93-6C6E-D94CF3E6A81C}"/>
                  </a:ext>
                </a:extLst>
              </p:cNvPr>
              <p:cNvGrpSpPr/>
              <p:nvPr/>
            </p:nvGrpSpPr>
            <p:grpSpPr>
              <a:xfrm rot="942508">
                <a:off x="5305397" y="2396408"/>
                <a:ext cx="379031" cy="712515"/>
                <a:chOff x="2349130" y="2386786"/>
                <a:chExt cx="406424" cy="764009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7759157F-9E23-FC1E-9B52-D013347446A2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663AC147-45D7-5850-D74F-F985DB76C9B4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C31CED2-534A-448C-C919-07CA632863BF}"/>
                </a:ext>
              </a:extLst>
            </p:cNvPr>
            <p:cNvGrpSpPr/>
            <p:nvPr/>
          </p:nvGrpSpPr>
          <p:grpSpPr>
            <a:xfrm flipH="1">
              <a:off x="4191929" y="2132545"/>
              <a:ext cx="519939" cy="976378"/>
              <a:chOff x="5234661" y="2132545"/>
              <a:chExt cx="519939" cy="976378"/>
            </a:xfrm>
          </p:grpSpPr>
          <p:sp>
            <p:nvSpPr>
              <p:cNvPr id="109" name="四角形: 上の 2 つの角を丸める 347">
                <a:extLst>
                  <a:ext uri="{FF2B5EF4-FFF2-40B4-BE49-F238E27FC236}">
                    <a16:creationId xmlns:a16="http://schemas.microsoft.com/office/drawing/2014/main" id="{9E74D11F-92CC-DBCF-FAE1-DA0515F39933}"/>
                  </a:ext>
                </a:extLst>
              </p:cNvPr>
              <p:cNvSpPr/>
              <p:nvPr/>
            </p:nvSpPr>
            <p:spPr>
              <a:xfrm rot="8083290">
                <a:off x="5370540" y="2639945"/>
                <a:ext cx="248182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48182"/>
                  <a:gd name="connsiteY0" fmla="*/ 519939 h 519939"/>
                  <a:gd name="connsiteX1" fmla="*/ 0 w 248182"/>
                  <a:gd name="connsiteY1" fmla="*/ 117103 h 519939"/>
                  <a:gd name="connsiteX2" fmla="*/ 117103 w 248182"/>
                  <a:gd name="connsiteY2" fmla="*/ 0 h 519939"/>
                  <a:gd name="connsiteX3" fmla="*/ 117103 w 248182"/>
                  <a:gd name="connsiteY3" fmla="*/ 0 h 519939"/>
                  <a:gd name="connsiteX4" fmla="*/ 234206 w 248182"/>
                  <a:gd name="connsiteY4" fmla="*/ 117103 h 519939"/>
                  <a:gd name="connsiteX5" fmla="*/ 248182 w 248182"/>
                  <a:gd name="connsiteY5" fmla="*/ 236609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8182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48182" y="236609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409C957-29B8-5758-218C-758145EFA9C2}"/>
                  </a:ext>
                </a:extLst>
              </p:cNvPr>
              <p:cNvSpPr/>
              <p:nvPr/>
            </p:nvSpPr>
            <p:spPr>
              <a:xfrm rot="20700000" flipH="1">
                <a:off x="5350074" y="213254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891E654-8A17-EC3B-1918-6A46D3CBB4E5}"/>
                  </a:ext>
                </a:extLst>
              </p:cNvPr>
              <p:cNvGrpSpPr/>
              <p:nvPr/>
            </p:nvGrpSpPr>
            <p:grpSpPr>
              <a:xfrm rot="942508">
                <a:off x="5305397" y="2396408"/>
                <a:ext cx="379031" cy="712515"/>
                <a:chOff x="2349130" y="2386786"/>
                <a:chExt cx="406424" cy="764009"/>
              </a:xfrm>
            </p:grpSpPr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F1BAB6E6-8EDF-FD87-8AA7-6377B70753EB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D8F86FC3-03BA-C733-40D3-E091EA1939F7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218BF0B-753A-75CF-71A1-A7AA6D967405}"/>
                </a:ext>
              </a:extLst>
            </p:cNvPr>
            <p:cNvSpPr/>
            <p:nvPr/>
          </p:nvSpPr>
          <p:spPr>
            <a:xfrm rot="1800000">
              <a:off x="5137860" y="1296919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1323397-186E-6CB3-CB22-907A8329A9EC}"/>
                </a:ext>
              </a:extLst>
            </p:cNvPr>
            <p:cNvSpPr/>
            <p:nvPr/>
          </p:nvSpPr>
          <p:spPr>
            <a:xfrm rot="10800000">
              <a:off x="379546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5D4AA6A-8238-25A0-A375-ED8E2F3A407C}"/>
                </a:ext>
              </a:extLst>
            </p:cNvPr>
            <p:cNvSpPr/>
            <p:nvPr/>
          </p:nvSpPr>
          <p:spPr>
            <a:xfrm rot="10800000" flipH="1">
              <a:off x="560271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ED316F0-6518-E7FC-D77F-BB975D157877}"/>
              </a:ext>
            </a:extLst>
          </p:cNvPr>
          <p:cNvGrpSpPr/>
          <p:nvPr/>
        </p:nvGrpSpPr>
        <p:grpSpPr>
          <a:xfrm>
            <a:off x="6782506" y="941553"/>
            <a:ext cx="2187385" cy="2593846"/>
            <a:chOff x="6782506" y="941553"/>
            <a:chExt cx="2187385" cy="259384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2263188"/>
              <a:chOff x="7341525" y="1272211"/>
              <a:chExt cx="1136982" cy="2263188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2263188"/>
                <a:chOff x="3900908" y="495110"/>
                <a:chExt cx="1136982" cy="2263188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6911" y="349800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582355" y="308209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988754" y="308209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935662">
              <a:off x="8351624" y="2615286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月 390">
              <a:extLst>
                <a:ext uri="{FF2B5EF4-FFF2-40B4-BE49-F238E27FC236}">
                  <a16:creationId xmlns:a16="http://schemas.microsoft.com/office/drawing/2014/main" id="{39C611EB-A6D6-4BA3-9DCB-1AC8478F707F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EA1B0DF3-FEB0-4198-A3A4-747D14768565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102896F6-57BE-A729-159E-C711A678CAB0}"/>
                </a:ext>
              </a:extLst>
            </p:cNvPr>
            <p:cNvGrpSpPr/>
            <p:nvPr/>
          </p:nvGrpSpPr>
          <p:grpSpPr>
            <a:xfrm>
              <a:off x="7566045" y="1800239"/>
              <a:ext cx="695496" cy="267467"/>
              <a:chOff x="7566045" y="1752844"/>
              <a:chExt cx="695496" cy="267467"/>
            </a:xfrm>
          </p:grpSpPr>
          <p:sp>
            <p:nvSpPr>
              <p:cNvPr id="143" name="円/楕円 333">
                <a:extLst>
                  <a:ext uri="{FF2B5EF4-FFF2-40B4-BE49-F238E27FC236}">
                    <a16:creationId xmlns:a16="http://schemas.microsoft.com/office/drawing/2014/main" id="{12EFC8E2-A359-3A9F-E111-45D01DC9F51C}"/>
                  </a:ext>
                </a:extLst>
              </p:cNvPr>
              <p:cNvSpPr/>
              <p:nvPr/>
            </p:nvSpPr>
            <p:spPr>
              <a:xfrm>
                <a:off x="7566045" y="1752844"/>
                <a:ext cx="204959" cy="2361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334">
                <a:extLst>
                  <a:ext uri="{FF2B5EF4-FFF2-40B4-BE49-F238E27FC236}">
                    <a16:creationId xmlns:a16="http://schemas.microsoft.com/office/drawing/2014/main" id="{0F190718-026F-3C6A-0111-96A41B458022}"/>
                  </a:ext>
                </a:extLst>
              </p:cNvPr>
              <p:cNvSpPr/>
              <p:nvPr/>
            </p:nvSpPr>
            <p:spPr>
              <a:xfrm>
                <a:off x="7566045" y="1784123"/>
                <a:ext cx="204959" cy="2361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335">
                <a:extLst>
                  <a:ext uri="{FF2B5EF4-FFF2-40B4-BE49-F238E27FC236}">
                    <a16:creationId xmlns:a16="http://schemas.microsoft.com/office/drawing/2014/main" id="{CB672C05-3766-E0C3-24A3-298DF6DEAF0C}"/>
                  </a:ext>
                </a:extLst>
              </p:cNvPr>
              <p:cNvSpPr/>
              <p:nvPr/>
            </p:nvSpPr>
            <p:spPr>
              <a:xfrm>
                <a:off x="7608944" y="1822238"/>
                <a:ext cx="119166" cy="1455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335">
                <a:extLst>
                  <a:ext uri="{FF2B5EF4-FFF2-40B4-BE49-F238E27FC236}">
                    <a16:creationId xmlns:a16="http://schemas.microsoft.com/office/drawing/2014/main" id="{286C4F24-461C-0530-F18E-FC33250B07AE}"/>
                  </a:ext>
                </a:extLst>
              </p:cNvPr>
              <p:cNvSpPr/>
              <p:nvPr/>
            </p:nvSpPr>
            <p:spPr>
              <a:xfrm>
                <a:off x="7645667" y="1838594"/>
                <a:ext cx="45721" cy="6100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333">
                <a:extLst>
                  <a:ext uri="{FF2B5EF4-FFF2-40B4-BE49-F238E27FC236}">
                    <a16:creationId xmlns:a16="http://schemas.microsoft.com/office/drawing/2014/main" id="{12884A1F-66E2-754A-FFB3-D3885D22B94F}"/>
                  </a:ext>
                </a:extLst>
              </p:cNvPr>
              <p:cNvSpPr/>
              <p:nvPr/>
            </p:nvSpPr>
            <p:spPr>
              <a:xfrm>
                <a:off x="8056582" y="1752844"/>
                <a:ext cx="204959" cy="2361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円/楕円 334">
                <a:extLst>
                  <a:ext uri="{FF2B5EF4-FFF2-40B4-BE49-F238E27FC236}">
                    <a16:creationId xmlns:a16="http://schemas.microsoft.com/office/drawing/2014/main" id="{7C742329-BE56-D44F-1890-1BC6791A494F}"/>
                  </a:ext>
                </a:extLst>
              </p:cNvPr>
              <p:cNvSpPr/>
              <p:nvPr/>
            </p:nvSpPr>
            <p:spPr>
              <a:xfrm>
                <a:off x="8056582" y="1784123"/>
                <a:ext cx="204959" cy="2361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円/楕円 335">
                <a:extLst>
                  <a:ext uri="{FF2B5EF4-FFF2-40B4-BE49-F238E27FC236}">
                    <a16:creationId xmlns:a16="http://schemas.microsoft.com/office/drawing/2014/main" id="{2CDA55A8-7755-C8AE-4BBC-B485F9EB80B9}"/>
                  </a:ext>
                </a:extLst>
              </p:cNvPr>
              <p:cNvSpPr/>
              <p:nvPr/>
            </p:nvSpPr>
            <p:spPr>
              <a:xfrm>
                <a:off x="8099481" y="1822238"/>
                <a:ext cx="119166" cy="1455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335">
                <a:extLst>
                  <a:ext uri="{FF2B5EF4-FFF2-40B4-BE49-F238E27FC236}">
                    <a16:creationId xmlns:a16="http://schemas.microsoft.com/office/drawing/2014/main" id="{E5A359EA-5AAE-1034-5411-B80EA00C5151}"/>
                  </a:ext>
                </a:extLst>
              </p:cNvPr>
              <p:cNvSpPr/>
              <p:nvPr/>
            </p:nvSpPr>
            <p:spPr>
              <a:xfrm>
                <a:off x="8136204" y="1838594"/>
                <a:ext cx="45721" cy="6100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7B866E1-E6B6-0DCF-3938-7A7E06F92223}"/>
                </a:ext>
              </a:extLst>
            </p:cNvPr>
            <p:cNvGrpSpPr/>
            <p:nvPr/>
          </p:nvGrpSpPr>
          <p:grpSpPr>
            <a:xfrm>
              <a:off x="8318576" y="2056283"/>
              <a:ext cx="379031" cy="988140"/>
              <a:chOff x="8300915" y="2077225"/>
              <a:chExt cx="379031" cy="988140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F9E28AB-4714-CABB-A3C5-F3D1DEEBA901}"/>
                  </a:ext>
                </a:extLst>
              </p:cNvPr>
              <p:cNvSpPr/>
              <p:nvPr/>
            </p:nvSpPr>
            <p:spPr>
              <a:xfrm rot="20925460" flipH="1">
                <a:off x="8360117" y="207722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2BD9B99D-B1C1-A8BC-75D9-7B434DE529C2}"/>
                  </a:ext>
                </a:extLst>
              </p:cNvPr>
              <p:cNvGrpSpPr/>
              <p:nvPr/>
            </p:nvGrpSpPr>
            <p:grpSpPr>
              <a:xfrm rot="1083458">
                <a:off x="8300915" y="2352850"/>
                <a:ext cx="379031" cy="712515"/>
                <a:chOff x="2349130" y="2386786"/>
                <a:chExt cx="406424" cy="764009"/>
              </a:xfrm>
            </p:grpSpPr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9C9B07A9-7BE3-88AC-F2CF-2CBDE05226CA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B4BB15A0-AB90-4326-4AB2-DBA812F555BF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6EA2D6D9-23A8-C3F7-78B2-3F9A089F36E0}"/>
                </a:ext>
              </a:extLst>
            </p:cNvPr>
            <p:cNvGrpSpPr/>
            <p:nvPr/>
          </p:nvGrpSpPr>
          <p:grpSpPr>
            <a:xfrm flipH="1">
              <a:off x="7093535" y="2056283"/>
              <a:ext cx="519939" cy="988140"/>
              <a:chOff x="7679087" y="2077225"/>
              <a:chExt cx="519939" cy="988140"/>
            </a:xfrm>
          </p:grpSpPr>
          <p:sp>
            <p:nvSpPr>
              <p:cNvPr id="165" name="四角形: 上の 2 つの角を丸める 347">
                <a:extLst>
                  <a:ext uri="{FF2B5EF4-FFF2-40B4-BE49-F238E27FC236}">
                    <a16:creationId xmlns:a16="http://schemas.microsoft.com/office/drawing/2014/main" id="{D4AAF61F-4CA9-4F9F-5678-0061AC0D7A7F}"/>
                  </a:ext>
                </a:extLst>
              </p:cNvPr>
              <p:cNvSpPr/>
              <p:nvPr/>
            </p:nvSpPr>
            <p:spPr>
              <a:xfrm rot="7935662">
                <a:off x="7813462" y="2615286"/>
                <a:ext cx="251190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0320CA6-79FB-9FB9-87E1-9172E5B5F3D8}"/>
                  </a:ext>
                </a:extLst>
              </p:cNvPr>
              <p:cNvGrpSpPr/>
              <p:nvPr/>
            </p:nvGrpSpPr>
            <p:grpSpPr>
              <a:xfrm>
                <a:off x="7762753" y="2077225"/>
                <a:ext cx="379031" cy="988140"/>
                <a:chOff x="8300915" y="2077225"/>
                <a:chExt cx="379031" cy="988140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16DC93E-2222-B3F4-80E4-9C68AA6412ED}"/>
                    </a:ext>
                  </a:extLst>
                </p:cNvPr>
                <p:cNvSpPr/>
                <p:nvPr/>
              </p:nvSpPr>
              <p:spPr>
                <a:xfrm rot="20925460" flipH="1">
                  <a:off x="8360117" y="2077225"/>
                  <a:ext cx="248386" cy="351631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AEFF8861-454D-6E7E-D359-6C1622104CC1}"/>
                    </a:ext>
                  </a:extLst>
                </p:cNvPr>
                <p:cNvGrpSpPr/>
                <p:nvPr/>
              </p:nvGrpSpPr>
              <p:grpSpPr>
                <a:xfrm rot="1083458">
                  <a:off x="8300915" y="2352850"/>
                  <a:ext cx="379031" cy="712515"/>
                  <a:chOff x="2349130" y="2386786"/>
                  <a:chExt cx="406424" cy="764009"/>
                </a:xfrm>
              </p:grpSpPr>
              <p:sp>
                <p:nvSpPr>
                  <p:cNvPr id="175" name="四角形: 上の 2 つの角を丸める 174">
                    <a:extLst>
                      <a:ext uri="{FF2B5EF4-FFF2-40B4-BE49-F238E27FC236}">
                        <a16:creationId xmlns:a16="http://schemas.microsoft.com/office/drawing/2014/main" id="{AA0E36DB-E435-2388-5386-D298856CA86C}"/>
                      </a:ext>
                    </a:extLst>
                  </p:cNvPr>
                  <p:cNvSpPr/>
                  <p:nvPr/>
                </p:nvSpPr>
                <p:spPr>
                  <a:xfrm rot="9124084">
                    <a:off x="2504422" y="2413844"/>
                    <a:ext cx="251132" cy="736951"/>
                  </a:xfrm>
                  <a:prstGeom prst="round2SameRect">
                    <a:avLst>
                      <a:gd name="adj1" fmla="val 50000"/>
                      <a:gd name="adj2" fmla="val 2057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B2A4173F-95EB-F05D-4AAE-1517D228511F}"/>
                      </a:ext>
                    </a:extLst>
                  </p:cNvPr>
                  <p:cNvSpPr/>
                  <p:nvPr/>
                </p:nvSpPr>
                <p:spPr>
                  <a:xfrm rot="9124084">
                    <a:off x="2349130" y="2386786"/>
                    <a:ext cx="191049" cy="91006"/>
                  </a:xfrm>
                  <a:prstGeom prst="round2SameRect">
                    <a:avLst>
                      <a:gd name="adj1" fmla="val 11874"/>
                      <a:gd name="adj2" fmla="val 20578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4B8A8A7-8975-C6EF-F587-94CB80EF0620}"/>
                </a:ext>
              </a:extLst>
            </p:cNvPr>
            <p:cNvSpPr/>
            <p:nvPr/>
          </p:nvSpPr>
          <p:spPr>
            <a:xfrm rot="1800000">
              <a:off x="8124900" y="1296919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7EA07211-FF94-3A5D-E835-DD509EFEF34A}"/>
                </a:ext>
              </a:extLst>
            </p:cNvPr>
            <p:cNvSpPr/>
            <p:nvPr/>
          </p:nvSpPr>
          <p:spPr>
            <a:xfrm rot="10800000">
              <a:off x="678250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6D5D842-E61E-B701-34BF-626AE51C32E7}"/>
                </a:ext>
              </a:extLst>
            </p:cNvPr>
            <p:cNvSpPr/>
            <p:nvPr/>
          </p:nvSpPr>
          <p:spPr>
            <a:xfrm rot="10800000" flipH="1">
              <a:off x="858975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21E0841-3D40-09D1-ED2B-A4071256A034}"/>
              </a:ext>
            </a:extLst>
          </p:cNvPr>
          <p:cNvGrpSpPr/>
          <p:nvPr/>
        </p:nvGrpSpPr>
        <p:grpSpPr>
          <a:xfrm>
            <a:off x="989524" y="3989990"/>
            <a:ext cx="1950631" cy="2404186"/>
            <a:chOff x="989524" y="3989990"/>
            <a:chExt cx="1950631" cy="2404186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8FA5D5A-E52B-4C0A-34F7-713B1B0134B4}"/>
                </a:ext>
              </a:extLst>
            </p:cNvPr>
            <p:cNvGrpSpPr/>
            <p:nvPr/>
          </p:nvGrpSpPr>
          <p:grpSpPr>
            <a:xfrm>
              <a:off x="2304643" y="5121937"/>
              <a:ext cx="306383" cy="902521"/>
              <a:chOff x="2304643" y="5121937"/>
              <a:chExt cx="306383" cy="90252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BA7C5B3-B5F0-21A1-1A2E-8CD075C50172}"/>
                  </a:ext>
                </a:extLst>
              </p:cNvPr>
              <p:cNvSpPr/>
              <p:nvPr/>
            </p:nvSpPr>
            <p:spPr>
              <a:xfrm rot="20700000" flipH="1">
                <a:off x="2304643" y="5121937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A64BE488-BF9D-526A-00B2-83954F847CF5}"/>
                  </a:ext>
                </a:extLst>
              </p:cNvPr>
              <p:cNvSpPr/>
              <p:nvPr/>
            </p:nvSpPr>
            <p:spPr>
              <a:xfrm rot="10024084">
                <a:off x="2404186" y="535879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8573001-F936-55A2-B21A-CF0259172A6F}"/>
                </a:ext>
              </a:extLst>
            </p:cNvPr>
            <p:cNvGrpSpPr/>
            <p:nvPr/>
          </p:nvGrpSpPr>
          <p:grpSpPr>
            <a:xfrm flipH="1">
              <a:off x="1447610" y="5121937"/>
              <a:ext cx="306383" cy="902521"/>
              <a:chOff x="2304643" y="5121937"/>
              <a:chExt cx="306383" cy="902521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1F400E6-47A9-4AD8-0BB2-D2A758CB95A7}"/>
                  </a:ext>
                </a:extLst>
              </p:cNvPr>
              <p:cNvSpPr/>
              <p:nvPr/>
            </p:nvSpPr>
            <p:spPr>
              <a:xfrm rot="20700000" flipH="1">
                <a:off x="2304643" y="5121937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4C41972-DE2B-3665-46A7-CD24ECFEE6F1}"/>
                  </a:ext>
                </a:extLst>
              </p:cNvPr>
              <p:cNvSpPr/>
              <p:nvPr/>
            </p:nvSpPr>
            <p:spPr>
              <a:xfrm rot="10024084">
                <a:off x="2404186" y="535879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92C288DF-6E95-9BD7-B43F-2FF6A5B69476}"/>
                </a:ext>
              </a:extLst>
            </p:cNvPr>
            <p:cNvSpPr/>
            <p:nvPr/>
          </p:nvSpPr>
          <p:spPr>
            <a:xfrm rot="1800000">
              <a:off x="2232504" y="427831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A0152D69-D5D4-C7A7-C828-74E6200A733D}"/>
                </a:ext>
              </a:extLst>
            </p:cNvPr>
            <p:cNvSpPr/>
            <p:nvPr/>
          </p:nvSpPr>
          <p:spPr>
            <a:xfrm rot="10800000">
              <a:off x="989524" y="398999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62A963A7-6EC1-E2B5-9E39-EF05ED3F3064}"/>
                </a:ext>
              </a:extLst>
            </p:cNvPr>
            <p:cNvSpPr/>
            <p:nvPr/>
          </p:nvSpPr>
          <p:spPr>
            <a:xfrm rot="10800000" flipH="1">
              <a:off x="2560014" y="416816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873083D4-FDFE-4B4D-08EC-CEC66F4AA14B}"/>
              </a:ext>
            </a:extLst>
          </p:cNvPr>
          <p:cNvGrpSpPr/>
          <p:nvPr/>
        </p:nvGrpSpPr>
        <p:grpSpPr>
          <a:xfrm>
            <a:off x="3984184" y="3868070"/>
            <a:ext cx="1950631" cy="2590752"/>
            <a:chOff x="3984184" y="3868070"/>
            <a:chExt cx="1950631" cy="2590752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92148" y="4396282"/>
                <a:ext cx="154826" cy="7641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1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5037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8814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5037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8814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B8BA2E6-A18E-4E57-9A3A-8CD6AC6DDE3B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41484E8-787B-A491-7339-D973CC304659}"/>
                </a:ext>
              </a:extLst>
            </p:cNvPr>
            <p:cNvGrpSpPr/>
            <p:nvPr/>
          </p:nvGrpSpPr>
          <p:grpSpPr>
            <a:xfrm>
              <a:off x="5153675" y="4986018"/>
              <a:ext cx="540059" cy="901120"/>
              <a:chOff x="5146531" y="4986018"/>
              <a:chExt cx="540059" cy="901120"/>
            </a:xfrm>
          </p:grpSpPr>
          <p:sp>
            <p:nvSpPr>
              <p:cNvPr id="464" name="四角形: 上の 2 つの角を丸める 347">
                <a:extLst>
                  <a:ext uri="{FF2B5EF4-FFF2-40B4-BE49-F238E27FC236}">
                    <a16:creationId xmlns:a16="http://schemas.microsoft.com/office/drawing/2014/main" id="{330C1BC7-997D-4A42-BED9-7670B890BA36}"/>
                  </a:ext>
                </a:extLst>
              </p:cNvPr>
              <p:cNvSpPr/>
              <p:nvPr/>
            </p:nvSpPr>
            <p:spPr>
              <a:xfrm rot="7854781">
                <a:off x="5299764" y="5392311"/>
                <a:ext cx="233594" cy="54005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013BA6B-0767-0828-A21C-6CD67047DB17}"/>
                  </a:ext>
                </a:extLst>
              </p:cNvPr>
              <p:cNvSpPr/>
              <p:nvPr/>
            </p:nvSpPr>
            <p:spPr>
              <a:xfrm rot="20700000" flipH="1">
                <a:off x="5277840" y="4986018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F4F9079C-1F4D-49F6-F492-D15417072857}"/>
                  </a:ext>
                </a:extLst>
              </p:cNvPr>
              <p:cNvSpPr/>
              <p:nvPr/>
            </p:nvSpPr>
            <p:spPr>
              <a:xfrm rot="9900000">
                <a:off x="5386077" y="522147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FEE0B18-621B-FAAE-A122-65D35AB059BC}"/>
                </a:ext>
              </a:extLst>
            </p:cNvPr>
            <p:cNvGrpSpPr/>
            <p:nvPr/>
          </p:nvGrpSpPr>
          <p:grpSpPr>
            <a:xfrm flipH="1">
              <a:off x="4214557" y="4986018"/>
              <a:ext cx="540059" cy="901120"/>
              <a:chOff x="5146531" y="4986018"/>
              <a:chExt cx="540059" cy="901120"/>
            </a:xfrm>
          </p:grpSpPr>
          <p:sp>
            <p:nvSpPr>
              <p:cNvPr id="256" name="四角形: 上の 2 つの角を丸める 347">
                <a:extLst>
                  <a:ext uri="{FF2B5EF4-FFF2-40B4-BE49-F238E27FC236}">
                    <a16:creationId xmlns:a16="http://schemas.microsoft.com/office/drawing/2014/main" id="{455666DE-4C87-B635-AA95-E06992B0E9A3}"/>
                  </a:ext>
                </a:extLst>
              </p:cNvPr>
              <p:cNvSpPr/>
              <p:nvPr/>
            </p:nvSpPr>
            <p:spPr>
              <a:xfrm rot="7854781">
                <a:off x="5299764" y="5392311"/>
                <a:ext cx="233594" cy="54005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35695C39-0634-57A3-09F6-194B1AE14ABF}"/>
                  </a:ext>
                </a:extLst>
              </p:cNvPr>
              <p:cNvSpPr/>
              <p:nvPr/>
            </p:nvSpPr>
            <p:spPr>
              <a:xfrm rot="20700000" flipH="1">
                <a:off x="5277840" y="4986018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A4AF108E-A4A7-E079-E36F-3AFAF268B4E5}"/>
                  </a:ext>
                </a:extLst>
              </p:cNvPr>
              <p:cNvSpPr/>
              <p:nvPr/>
            </p:nvSpPr>
            <p:spPr>
              <a:xfrm rot="9900000">
                <a:off x="5386077" y="522147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EFE79F9D-88EC-170F-7B00-A408118B21EC}"/>
                </a:ext>
              </a:extLst>
            </p:cNvPr>
            <p:cNvSpPr/>
            <p:nvPr/>
          </p:nvSpPr>
          <p:spPr>
            <a:xfrm rot="1800000">
              <a:off x="5227164" y="415639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CDA81D8E-76DC-8A85-F819-1D169680C86D}"/>
                </a:ext>
              </a:extLst>
            </p:cNvPr>
            <p:cNvSpPr/>
            <p:nvPr/>
          </p:nvSpPr>
          <p:spPr>
            <a:xfrm rot="10800000">
              <a:off x="3984184" y="386807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D42FCAF3-3040-8B31-0BB4-28EA6BD9A42E}"/>
                </a:ext>
              </a:extLst>
            </p:cNvPr>
            <p:cNvSpPr/>
            <p:nvPr/>
          </p:nvSpPr>
          <p:spPr>
            <a:xfrm rot="10800000" flipH="1">
              <a:off x="5554674" y="404624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66E2D5D5-9704-3D8C-8DE5-8F4743F61DB8}"/>
              </a:ext>
            </a:extLst>
          </p:cNvPr>
          <p:cNvGrpSpPr/>
          <p:nvPr/>
        </p:nvGrpSpPr>
        <p:grpSpPr>
          <a:xfrm>
            <a:off x="6887404" y="3868070"/>
            <a:ext cx="1950631" cy="2520327"/>
            <a:chOff x="6887404" y="3868070"/>
            <a:chExt cx="1950631" cy="252032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1EE31EB-B026-46B5-A88A-0FEB942FF0D8}"/>
                </a:ext>
              </a:extLst>
            </p:cNvPr>
            <p:cNvGrpSpPr/>
            <p:nvPr/>
          </p:nvGrpSpPr>
          <p:grpSpPr>
            <a:xfrm flipH="1">
              <a:off x="8294390" y="5736265"/>
              <a:ext cx="256111" cy="181092"/>
              <a:chOff x="8530749" y="5736265"/>
              <a:chExt cx="256111" cy="181092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88BD2142-983D-40EB-8E48-07E5CA83D652}"/>
                  </a:ext>
                </a:extLst>
              </p:cNvPr>
              <p:cNvSpPr/>
              <p:nvPr/>
            </p:nvSpPr>
            <p:spPr>
              <a:xfrm rot="900000">
                <a:off x="8530749" y="5736265"/>
                <a:ext cx="256111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8C3BDEEF-1A91-4693-A569-E465E6CCDF25}"/>
                  </a:ext>
                </a:extLst>
              </p:cNvPr>
              <p:cNvSpPr/>
              <p:nvPr/>
            </p:nvSpPr>
            <p:spPr>
              <a:xfrm rot="900000">
                <a:off x="8564974" y="5763030"/>
                <a:ext cx="187662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3C2C9DF0-0193-4A6B-BF7B-D2BD1CF479F5}"/>
                </a:ext>
              </a:extLst>
            </p:cNvPr>
            <p:cNvSpPr/>
            <p:nvPr/>
          </p:nvSpPr>
          <p:spPr>
            <a:xfrm>
              <a:off x="7354043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C30D5472-3F07-4493-A213-6768C7193B94}"/>
                </a:ext>
              </a:extLst>
            </p:cNvPr>
            <p:cNvGrpSpPr/>
            <p:nvPr/>
          </p:nvGrpSpPr>
          <p:grpSpPr>
            <a:xfrm>
              <a:off x="7254398" y="5216041"/>
              <a:ext cx="1253694" cy="1172356"/>
              <a:chOff x="3977943" y="4448290"/>
              <a:chExt cx="1336638" cy="1172356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AE00D676-6715-4E3B-8256-99C1FD204AC3}"/>
                  </a:ext>
                </a:extLst>
              </p:cNvPr>
              <p:cNvGrpSpPr/>
              <p:nvPr/>
            </p:nvGrpSpPr>
            <p:grpSpPr>
              <a:xfrm>
                <a:off x="3977943" y="4615747"/>
                <a:ext cx="1336638" cy="1004899"/>
                <a:chOff x="3977943" y="4615747"/>
                <a:chExt cx="1336638" cy="1004899"/>
              </a:xfrm>
            </p:grpSpPr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DF4ABD22-5247-47D2-A79B-BC375E35F7A2}"/>
                    </a:ext>
                  </a:extLst>
                </p:cNvPr>
                <p:cNvSpPr/>
                <p:nvPr/>
              </p:nvSpPr>
              <p:spPr>
                <a:xfrm rot="900000">
                  <a:off x="3977943" y="4968514"/>
                  <a:ext cx="273055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AAE7BC52-64DF-4CE4-B7AE-695D2E4DB61A}"/>
                    </a:ext>
                  </a:extLst>
                </p:cNvPr>
                <p:cNvSpPr/>
                <p:nvPr/>
              </p:nvSpPr>
              <p:spPr>
                <a:xfrm rot="900000">
                  <a:off x="4014432" y="4995279"/>
                  <a:ext cx="200078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片側の 2 つの角を丸めた四角形 87">
                  <a:extLst>
                    <a:ext uri="{FF2B5EF4-FFF2-40B4-BE49-F238E27FC236}">
                      <a16:creationId xmlns:a16="http://schemas.microsoft.com/office/drawing/2014/main" id="{EBA844F4-CD1B-4033-B65F-DFFBE5702721}"/>
                    </a:ext>
                  </a:extLst>
                </p:cNvPr>
                <p:cNvSpPr/>
                <p:nvPr/>
              </p:nvSpPr>
              <p:spPr>
                <a:xfrm>
                  <a:off x="4023051" y="4615747"/>
                  <a:ext cx="1291530" cy="1004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1667" h="1090593">
                      <a:moveTo>
                        <a:pt x="262489" y="0"/>
                      </a:moveTo>
                      <a:cubicBezTo>
                        <a:pt x="332983" y="0"/>
                        <a:pt x="396986" y="27788"/>
                        <a:pt x="443816" y="73349"/>
                      </a:cubicBezTo>
                      <a:cubicBezTo>
                        <a:pt x="455699" y="70294"/>
                        <a:pt x="467944" y="69667"/>
                        <a:pt x="480336" y="69667"/>
                      </a:cubicBezTo>
                      <a:lnTo>
                        <a:pt x="917554" y="69667"/>
                      </a:lnTo>
                      <a:lnTo>
                        <a:pt x="957441" y="73688"/>
                      </a:lnTo>
                      <a:cubicBezTo>
                        <a:pt x="1004334" y="27939"/>
                        <a:pt x="1068493" y="0"/>
                        <a:pt x="1139178" y="0"/>
                      </a:cubicBezTo>
                      <a:cubicBezTo>
                        <a:pt x="1284147" y="0"/>
                        <a:pt x="1401667" y="117520"/>
                        <a:pt x="1401667" y="262489"/>
                      </a:cubicBezTo>
                      <a:cubicBezTo>
                        <a:pt x="1401667" y="356694"/>
                        <a:pt x="1352042" y="439307"/>
                        <a:pt x="1277094" y="484950"/>
                      </a:cubicBezTo>
                      <a:lnTo>
                        <a:pt x="1277094" y="1090593"/>
                      </a:lnTo>
                      <a:lnTo>
                        <a:pt x="120796" y="1090593"/>
                      </a:lnTo>
                      <a:lnTo>
                        <a:pt x="120796" y="482900"/>
                      </a:lnTo>
                      <a:cubicBezTo>
                        <a:pt x="48017" y="436605"/>
                        <a:pt x="0" y="355155"/>
                        <a:pt x="0" y="262489"/>
                      </a:cubicBezTo>
                      <a:cubicBezTo>
                        <a:pt x="0" y="117520"/>
                        <a:pt x="117520" y="0"/>
                        <a:pt x="26248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89">
                  <a:extLst>
                    <a:ext uri="{FF2B5EF4-FFF2-40B4-BE49-F238E27FC236}">
                      <a16:creationId xmlns:a16="http://schemas.microsoft.com/office/drawing/2014/main" id="{2D32E533-AA50-4FE5-BBE5-6D02125FB4AC}"/>
                    </a:ext>
                  </a:extLst>
                </p:cNvPr>
                <p:cNvSpPr/>
                <p:nvPr/>
              </p:nvSpPr>
              <p:spPr>
                <a:xfrm rot="10800000">
                  <a:off x="4432889" y="4682284"/>
                  <a:ext cx="468377" cy="7580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F16F2E08-F86B-4A9C-B707-B10171E2E8A0}"/>
                  </a:ext>
                </a:extLst>
              </p:cNvPr>
              <p:cNvSpPr/>
              <p:nvPr/>
            </p:nvSpPr>
            <p:spPr>
              <a:xfrm>
                <a:off x="4432888" y="4448290"/>
                <a:ext cx="468377" cy="406013"/>
              </a:xfrm>
              <a:custGeom>
                <a:avLst/>
                <a:gdLst>
                  <a:gd name="connsiteX0" fmla="*/ 151963 w 468377"/>
                  <a:gd name="connsiteY0" fmla="*/ 0 h 448629"/>
                  <a:gd name="connsiteX1" fmla="*/ 317214 w 468377"/>
                  <a:gd name="connsiteY1" fmla="*/ 0 h 448629"/>
                  <a:gd name="connsiteX2" fmla="*/ 336363 w 468377"/>
                  <a:gd name="connsiteY2" fmla="*/ 253903 h 448629"/>
                  <a:gd name="connsiteX3" fmla="*/ 468377 w 468377"/>
                  <a:gd name="connsiteY3" fmla="*/ 253903 h 448629"/>
                  <a:gd name="connsiteX4" fmla="*/ 468377 w 468377"/>
                  <a:gd name="connsiteY4" fmla="*/ 351266 h 448629"/>
                  <a:gd name="connsiteX5" fmla="*/ 371014 w 468377"/>
                  <a:gd name="connsiteY5" fmla="*/ 448629 h 448629"/>
                  <a:gd name="connsiteX6" fmla="*/ 97363 w 468377"/>
                  <a:gd name="connsiteY6" fmla="*/ 448629 h 448629"/>
                  <a:gd name="connsiteX7" fmla="*/ 0 w 468377"/>
                  <a:gd name="connsiteY7" fmla="*/ 351266 h 448629"/>
                  <a:gd name="connsiteX8" fmla="*/ 0 w 468377"/>
                  <a:gd name="connsiteY8" fmla="*/ 253903 h 448629"/>
                  <a:gd name="connsiteX9" fmla="*/ 132814 w 468377"/>
                  <a:gd name="connsiteY9" fmla="*/ 253903 h 448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8377" h="448629">
                    <a:moveTo>
                      <a:pt x="151963" y="0"/>
                    </a:moveTo>
                    <a:lnTo>
                      <a:pt x="317214" y="0"/>
                    </a:lnTo>
                    <a:lnTo>
                      <a:pt x="336363" y="253903"/>
                    </a:lnTo>
                    <a:lnTo>
                      <a:pt x="468377" y="253903"/>
                    </a:lnTo>
                    <a:lnTo>
                      <a:pt x="468377" y="351266"/>
                    </a:lnTo>
                    <a:cubicBezTo>
                      <a:pt x="468377" y="405038"/>
                      <a:pt x="424786" y="448629"/>
                      <a:pt x="371014" y="448629"/>
                    </a:cubicBezTo>
                    <a:lnTo>
                      <a:pt x="97363" y="448629"/>
                    </a:lnTo>
                    <a:cubicBezTo>
                      <a:pt x="43591" y="448629"/>
                      <a:pt x="0" y="405038"/>
                      <a:pt x="0" y="351266"/>
                    </a:cubicBezTo>
                    <a:lnTo>
                      <a:pt x="0" y="253903"/>
                    </a:lnTo>
                    <a:lnTo>
                      <a:pt x="132814" y="253903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472D6B6-AEC4-4DDA-8C0C-0ACBBB3C8AB9}"/>
                </a:ext>
              </a:extLst>
            </p:cNvPr>
            <p:cNvGrpSpPr/>
            <p:nvPr/>
          </p:nvGrpSpPr>
          <p:grpSpPr>
            <a:xfrm>
              <a:off x="7349322" y="4349889"/>
              <a:ext cx="1094916" cy="978704"/>
              <a:chOff x="2791855" y="2072442"/>
              <a:chExt cx="1150919" cy="990072"/>
            </a:xfrm>
            <a:solidFill>
              <a:srgbClr val="FFCC99"/>
            </a:solidFill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B5AEA65-BBF5-49DB-B05B-0CC01CE0FA79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6" name="円/楕円 204">
                  <a:extLst>
                    <a:ext uri="{FF2B5EF4-FFF2-40B4-BE49-F238E27FC236}">
                      <a16:creationId xmlns:a16="http://schemas.microsoft.com/office/drawing/2014/main" id="{02F3EFB0-CDF0-4D21-B150-6AF5C974B83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円/楕円 205">
                  <a:extLst>
                    <a:ext uri="{FF2B5EF4-FFF2-40B4-BE49-F238E27FC236}">
                      <a16:creationId xmlns:a16="http://schemas.microsoft.com/office/drawing/2014/main" id="{8B744B99-A10F-470A-BEBF-95ED2DBBB2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03BEC375-C4DD-401B-AA94-3022665251B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4" name="円/楕円 202">
                  <a:extLst>
                    <a:ext uri="{FF2B5EF4-FFF2-40B4-BE49-F238E27FC236}">
                      <a16:creationId xmlns:a16="http://schemas.microsoft.com/office/drawing/2014/main" id="{6C952947-16BB-4938-8169-38A30AE293F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円/楕円 203">
                  <a:extLst>
                    <a:ext uri="{FF2B5EF4-FFF2-40B4-BE49-F238E27FC236}">
                      <a16:creationId xmlns:a16="http://schemas.microsoft.com/office/drawing/2014/main" id="{4573C38A-2192-4E91-9F1A-1C0A614C994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3" name="円/楕円 201">
                <a:extLst>
                  <a:ext uri="{FF2B5EF4-FFF2-40B4-BE49-F238E27FC236}">
                    <a16:creationId xmlns:a16="http://schemas.microsoft.com/office/drawing/2014/main" id="{44A941F0-29CA-462D-A378-508C2F003EBD}"/>
                  </a:ext>
                </a:extLst>
              </p:cNvPr>
              <p:cNvSpPr/>
              <p:nvPr/>
            </p:nvSpPr>
            <p:spPr>
              <a:xfrm>
                <a:off x="2902857" y="2072442"/>
                <a:ext cx="928914" cy="99007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3" name="円/楕円 27">
              <a:extLst>
                <a:ext uri="{FF2B5EF4-FFF2-40B4-BE49-F238E27FC236}">
                  <a16:creationId xmlns:a16="http://schemas.microsoft.com/office/drawing/2014/main" id="{9371BB4C-898E-4E36-B2A1-D3A8FBDC0959}"/>
                </a:ext>
              </a:extLst>
            </p:cNvPr>
            <p:cNvSpPr/>
            <p:nvPr/>
          </p:nvSpPr>
          <p:spPr>
            <a:xfrm flipV="1">
              <a:off x="7812103" y="5151645"/>
              <a:ext cx="174610" cy="8390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30 w 3210548"/>
                <a:gd name="connsiteY0" fmla="*/ 264621 h 610906"/>
                <a:gd name="connsiteX1" fmla="*/ 1674134 w 3210548"/>
                <a:gd name="connsiteY1" fmla="*/ 0 h 610906"/>
                <a:gd name="connsiteX2" fmla="*/ 3210548 w 3210548"/>
                <a:gd name="connsiteY2" fmla="*/ 264621 h 610906"/>
                <a:gd name="connsiteX3" fmla="*/ 1605339 w 3210548"/>
                <a:gd name="connsiteY3" fmla="*/ 610906 h 610906"/>
                <a:gd name="connsiteX4" fmla="*/ 130 w 3210548"/>
                <a:gd name="connsiteY4" fmla="*/ 264621 h 61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8" h="610906">
                  <a:moveTo>
                    <a:pt x="130" y="264621"/>
                  </a:moveTo>
                  <a:cubicBezTo>
                    <a:pt x="11596" y="162803"/>
                    <a:pt x="787602" y="0"/>
                    <a:pt x="1674134" y="0"/>
                  </a:cubicBezTo>
                  <a:cubicBezTo>
                    <a:pt x="2560666" y="0"/>
                    <a:pt x="3210548" y="173379"/>
                    <a:pt x="3210548" y="264621"/>
                  </a:cubicBezTo>
                  <a:cubicBezTo>
                    <a:pt x="3210548" y="355863"/>
                    <a:pt x="2491871" y="610906"/>
                    <a:pt x="1605339" y="610906"/>
                  </a:cubicBezTo>
                  <a:cubicBezTo>
                    <a:pt x="718807" y="610906"/>
                    <a:pt x="-11336" y="366439"/>
                    <a:pt x="130" y="26462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円/楕円 27">
              <a:extLst>
                <a:ext uri="{FF2B5EF4-FFF2-40B4-BE49-F238E27FC236}">
                  <a16:creationId xmlns:a16="http://schemas.microsoft.com/office/drawing/2014/main" id="{CC7416ED-A8CC-4E47-AC3E-E7847917152C}"/>
                </a:ext>
              </a:extLst>
            </p:cNvPr>
            <p:cNvSpPr/>
            <p:nvPr/>
          </p:nvSpPr>
          <p:spPr>
            <a:xfrm rot="11700000">
              <a:off x="7537368" y="4638724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27">
              <a:extLst>
                <a:ext uri="{FF2B5EF4-FFF2-40B4-BE49-F238E27FC236}">
                  <a16:creationId xmlns:a16="http://schemas.microsoft.com/office/drawing/2014/main" id="{FAA3BCE2-DC96-4975-A6C0-17B94C25819A}"/>
                </a:ext>
              </a:extLst>
            </p:cNvPr>
            <p:cNvSpPr/>
            <p:nvPr/>
          </p:nvSpPr>
          <p:spPr>
            <a:xfrm rot="9900000">
              <a:off x="8024877" y="4638724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正方形/長方形 67">
              <a:extLst>
                <a:ext uri="{FF2B5EF4-FFF2-40B4-BE49-F238E27FC236}">
                  <a16:creationId xmlns:a16="http://schemas.microsoft.com/office/drawing/2014/main" id="{AA58C271-50D5-4474-AF6D-927D4AE1E2FC}"/>
                </a:ext>
              </a:extLst>
            </p:cNvPr>
            <p:cNvSpPr/>
            <p:nvPr/>
          </p:nvSpPr>
          <p:spPr>
            <a:xfrm>
              <a:off x="7869120" y="5049754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円/楕円 189">
              <a:extLst>
                <a:ext uri="{FF2B5EF4-FFF2-40B4-BE49-F238E27FC236}">
                  <a16:creationId xmlns:a16="http://schemas.microsoft.com/office/drawing/2014/main" id="{7D838D17-07AA-4F77-93BA-C19C1C18B57B}"/>
                </a:ext>
              </a:extLst>
            </p:cNvPr>
            <p:cNvSpPr/>
            <p:nvPr/>
          </p:nvSpPr>
          <p:spPr>
            <a:xfrm>
              <a:off x="7537937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円/楕円 190">
              <a:extLst>
                <a:ext uri="{FF2B5EF4-FFF2-40B4-BE49-F238E27FC236}">
                  <a16:creationId xmlns:a16="http://schemas.microsoft.com/office/drawing/2014/main" id="{52313725-116C-4775-A797-9A9BD904359D}"/>
                </a:ext>
              </a:extLst>
            </p:cNvPr>
            <p:cNvSpPr/>
            <p:nvPr/>
          </p:nvSpPr>
          <p:spPr>
            <a:xfrm>
              <a:off x="8127541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C7C5ED03-F4E2-446D-9303-0D59ABF8F948}"/>
                </a:ext>
              </a:extLst>
            </p:cNvPr>
            <p:cNvSpPr/>
            <p:nvPr/>
          </p:nvSpPr>
          <p:spPr>
            <a:xfrm>
              <a:off x="7488548" y="4293890"/>
              <a:ext cx="814653" cy="340882"/>
            </a:xfrm>
            <a:custGeom>
              <a:avLst/>
              <a:gdLst>
                <a:gd name="connsiteX0" fmla="*/ 381026 w 814653"/>
                <a:gd name="connsiteY0" fmla="*/ 412 h 312454"/>
                <a:gd name="connsiteX1" fmla="*/ 407329 w 814653"/>
                <a:gd name="connsiteY1" fmla="*/ 5958 h 312454"/>
                <a:gd name="connsiteX2" fmla="*/ 433628 w 814653"/>
                <a:gd name="connsiteY2" fmla="*/ 413 h 312454"/>
                <a:gd name="connsiteX3" fmla="*/ 642614 w 814653"/>
                <a:gd name="connsiteY3" fmla="*/ 58755 h 312454"/>
                <a:gd name="connsiteX4" fmla="*/ 814653 w 814653"/>
                <a:gd name="connsiteY4" fmla="*/ 262669 h 312454"/>
                <a:gd name="connsiteX5" fmla="*/ 814515 w 814653"/>
                <a:gd name="connsiteY5" fmla="*/ 287966 h 312454"/>
                <a:gd name="connsiteX6" fmla="*/ 792677 w 814653"/>
                <a:gd name="connsiteY6" fmla="*/ 300733 h 312454"/>
                <a:gd name="connsiteX7" fmla="*/ 530063 w 814653"/>
                <a:gd name="connsiteY7" fmla="*/ 253700 h 312454"/>
                <a:gd name="connsiteX8" fmla="*/ 410854 w 814653"/>
                <a:gd name="connsiteY8" fmla="*/ 155629 h 312454"/>
                <a:gd name="connsiteX9" fmla="*/ 407326 w 814653"/>
                <a:gd name="connsiteY9" fmla="*/ 150335 h 312454"/>
                <a:gd name="connsiteX10" fmla="*/ 403800 w 814653"/>
                <a:gd name="connsiteY10" fmla="*/ 155628 h 312454"/>
                <a:gd name="connsiteX11" fmla="*/ 284590 w 814653"/>
                <a:gd name="connsiteY11" fmla="*/ 253699 h 312454"/>
                <a:gd name="connsiteX12" fmla="*/ 21976 w 814653"/>
                <a:gd name="connsiteY12" fmla="*/ 300732 h 312454"/>
                <a:gd name="connsiteX13" fmla="*/ 138 w 814653"/>
                <a:gd name="connsiteY13" fmla="*/ 287965 h 312454"/>
                <a:gd name="connsiteX14" fmla="*/ 0 w 814653"/>
                <a:gd name="connsiteY14" fmla="*/ 262668 h 312454"/>
                <a:gd name="connsiteX15" fmla="*/ 172039 w 814653"/>
                <a:gd name="connsiteY15" fmla="*/ 58754 h 312454"/>
                <a:gd name="connsiteX16" fmla="*/ 381026 w 814653"/>
                <a:gd name="connsiteY16" fmla="*/ 412 h 31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4653" h="312454">
                  <a:moveTo>
                    <a:pt x="381026" y="412"/>
                  </a:moveTo>
                  <a:lnTo>
                    <a:pt x="407329" y="5958"/>
                  </a:lnTo>
                  <a:lnTo>
                    <a:pt x="433628" y="413"/>
                  </a:lnTo>
                  <a:cubicBezTo>
                    <a:pt x="493368" y="-3154"/>
                    <a:pt x="569342" y="16451"/>
                    <a:pt x="642614" y="58755"/>
                  </a:cubicBezTo>
                  <a:cubicBezTo>
                    <a:pt x="740312" y="115161"/>
                    <a:pt x="805461" y="195900"/>
                    <a:pt x="814653" y="262669"/>
                  </a:cubicBezTo>
                  <a:lnTo>
                    <a:pt x="814515" y="287966"/>
                  </a:lnTo>
                  <a:lnTo>
                    <a:pt x="792677" y="300733"/>
                  </a:lnTo>
                  <a:cubicBezTo>
                    <a:pt x="730257" y="326157"/>
                    <a:pt x="627760" y="310106"/>
                    <a:pt x="530063" y="253700"/>
                  </a:cubicBezTo>
                  <a:cubicBezTo>
                    <a:pt x="481215" y="225497"/>
                    <a:pt x="440503" y="191211"/>
                    <a:pt x="410854" y="155629"/>
                  </a:cubicBezTo>
                  <a:lnTo>
                    <a:pt x="407326" y="150335"/>
                  </a:lnTo>
                  <a:lnTo>
                    <a:pt x="403800" y="155628"/>
                  </a:lnTo>
                  <a:cubicBezTo>
                    <a:pt x="374151" y="191210"/>
                    <a:pt x="333439" y="225496"/>
                    <a:pt x="284590" y="253699"/>
                  </a:cubicBezTo>
                  <a:cubicBezTo>
                    <a:pt x="186893" y="310105"/>
                    <a:pt x="84396" y="326156"/>
                    <a:pt x="21976" y="300732"/>
                  </a:cubicBezTo>
                  <a:lnTo>
                    <a:pt x="138" y="287965"/>
                  </a:lnTo>
                  <a:lnTo>
                    <a:pt x="0" y="262668"/>
                  </a:lnTo>
                  <a:cubicBezTo>
                    <a:pt x="9192" y="195899"/>
                    <a:pt x="74341" y="115160"/>
                    <a:pt x="172039" y="58754"/>
                  </a:cubicBezTo>
                  <a:cubicBezTo>
                    <a:pt x="245312" y="16450"/>
                    <a:pt x="321285" y="-3155"/>
                    <a:pt x="381026" y="4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2" name="円/楕円 91">
              <a:extLst>
                <a:ext uri="{FF2B5EF4-FFF2-40B4-BE49-F238E27FC236}">
                  <a16:creationId xmlns:a16="http://schemas.microsoft.com/office/drawing/2014/main" id="{EDCDBE11-9AEC-4225-924D-20923268A9BD}"/>
                </a:ext>
              </a:extLst>
            </p:cNvPr>
            <p:cNvSpPr/>
            <p:nvPr/>
          </p:nvSpPr>
          <p:spPr>
            <a:xfrm>
              <a:off x="7866040" y="5687716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92">
              <a:extLst>
                <a:ext uri="{FF2B5EF4-FFF2-40B4-BE49-F238E27FC236}">
                  <a16:creationId xmlns:a16="http://schemas.microsoft.com/office/drawing/2014/main" id="{94C17BAE-2015-4E5A-8872-8740139BB451}"/>
                </a:ext>
              </a:extLst>
            </p:cNvPr>
            <p:cNvSpPr/>
            <p:nvPr/>
          </p:nvSpPr>
          <p:spPr>
            <a:xfrm>
              <a:off x="7866040" y="5822132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93">
              <a:extLst>
                <a:ext uri="{FF2B5EF4-FFF2-40B4-BE49-F238E27FC236}">
                  <a16:creationId xmlns:a16="http://schemas.microsoft.com/office/drawing/2014/main" id="{63345DF9-A549-4D2F-83E9-158AB46A0486}"/>
                </a:ext>
              </a:extLst>
            </p:cNvPr>
            <p:cNvSpPr/>
            <p:nvPr/>
          </p:nvSpPr>
          <p:spPr>
            <a:xfrm>
              <a:off x="7866040" y="5956547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98BF01F5-E842-4020-B825-4FAED599ADD5}"/>
                </a:ext>
              </a:extLst>
            </p:cNvPr>
            <p:cNvGrpSpPr/>
            <p:nvPr/>
          </p:nvGrpSpPr>
          <p:grpSpPr>
            <a:xfrm rot="2700000">
              <a:off x="8049203" y="4287130"/>
              <a:ext cx="324369" cy="197711"/>
              <a:chOff x="5774806" y="3688995"/>
              <a:chExt cx="746934" cy="451547"/>
            </a:xfrm>
          </p:grpSpPr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B68D1F8-8CB7-4C17-9CD7-A1B5154815AC}"/>
                </a:ext>
              </a:extLst>
            </p:cNvPr>
            <p:cNvGrpSpPr/>
            <p:nvPr/>
          </p:nvGrpSpPr>
          <p:grpSpPr>
            <a:xfrm>
              <a:off x="7559497" y="4728556"/>
              <a:ext cx="654819" cy="206858"/>
              <a:chOff x="7561490" y="4700133"/>
              <a:chExt cx="654819" cy="206858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45DC7B55-A5EE-7764-04DC-D0B3BBB3A8CC}"/>
                  </a:ext>
                </a:extLst>
              </p:cNvPr>
              <p:cNvGrpSpPr/>
              <p:nvPr/>
            </p:nvGrpSpPr>
            <p:grpSpPr>
              <a:xfrm>
                <a:off x="7561490" y="4700133"/>
                <a:ext cx="164281" cy="206858"/>
                <a:chOff x="2595588" y="3926381"/>
                <a:chExt cx="164281" cy="206858"/>
              </a:xfrm>
            </p:grpSpPr>
            <p:sp>
              <p:nvSpPr>
                <p:cNvPr id="192" name="二等辺三角形 191">
                  <a:extLst>
                    <a:ext uri="{FF2B5EF4-FFF2-40B4-BE49-F238E27FC236}">
                      <a16:creationId xmlns:a16="http://schemas.microsoft.com/office/drawing/2014/main" id="{AC57588D-7BED-48E7-C425-52AA76CE4CAC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2952D2B-AF26-CEA6-B1C2-0C37F12EEE5C}"/>
                    </a:ext>
                  </a:extLst>
                </p:cNvPr>
                <p:cNvGrpSpPr/>
                <p:nvPr/>
              </p:nvGrpSpPr>
              <p:grpSpPr>
                <a:xfrm>
                  <a:off x="2601643" y="3926690"/>
                  <a:ext cx="158226" cy="206549"/>
                  <a:chOff x="2896919" y="3691673"/>
                  <a:chExt cx="138009" cy="203100"/>
                </a:xfrm>
              </p:grpSpPr>
              <p:sp>
                <p:nvSpPr>
                  <p:cNvPr id="194" name="円/楕円 195">
                    <a:extLst>
                      <a:ext uri="{FF2B5EF4-FFF2-40B4-BE49-F238E27FC236}">
                        <a16:creationId xmlns:a16="http://schemas.microsoft.com/office/drawing/2014/main" id="{8F806927-0D19-A809-58B7-D433652A8F05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73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196">
                    <a:extLst>
                      <a:ext uri="{FF2B5EF4-FFF2-40B4-BE49-F238E27FC236}">
                        <a16:creationId xmlns:a16="http://schemas.microsoft.com/office/drawing/2014/main" id="{07EAD498-6243-185D-FDDE-16F6BAAAB8D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197">
                    <a:extLst>
                      <a:ext uri="{FF2B5EF4-FFF2-40B4-BE49-F238E27FC236}">
                        <a16:creationId xmlns:a16="http://schemas.microsoft.com/office/drawing/2014/main" id="{E708F78E-D524-773E-2AFF-59A84EBC0F9A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583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198">
                    <a:extLst>
                      <a:ext uri="{FF2B5EF4-FFF2-40B4-BE49-F238E27FC236}">
                        <a16:creationId xmlns:a16="http://schemas.microsoft.com/office/drawing/2014/main" id="{F80B2BC4-DA3B-E7A8-E1D8-B53AAC71D37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54661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9534D6C6-BFC3-C739-1A80-958320C23CDF}"/>
                  </a:ext>
                </a:extLst>
              </p:cNvPr>
              <p:cNvGrpSpPr/>
              <p:nvPr/>
            </p:nvGrpSpPr>
            <p:grpSpPr>
              <a:xfrm>
                <a:off x="8052028" y="4700133"/>
                <a:ext cx="164281" cy="206838"/>
                <a:chOff x="2595588" y="3926381"/>
                <a:chExt cx="164281" cy="206838"/>
              </a:xfrm>
            </p:grpSpPr>
            <p:sp>
              <p:nvSpPr>
                <p:cNvPr id="202" name="二等辺三角形 201">
                  <a:extLst>
                    <a:ext uri="{FF2B5EF4-FFF2-40B4-BE49-F238E27FC236}">
                      <a16:creationId xmlns:a16="http://schemas.microsoft.com/office/drawing/2014/main" id="{AFFB67E1-2415-165B-185D-80F8D20E112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D9C16271-6B89-7B64-6086-47A660550D00}"/>
                    </a:ext>
                  </a:extLst>
                </p:cNvPr>
                <p:cNvGrpSpPr/>
                <p:nvPr/>
              </p:nvGrpSpPr>
              <p:grpSpPr>
                <a:xfrm>
                  <a:off x="2601643" y="3926673"/>
                  <a:ext cx="158226" cy="206546"/>
                  <a:chOff x="2896919" y="3691673"/>
                  <a:chExt cx="138009" cy="203098"/>
                </a:xfrm>
              </p:grpSpPr>
              <p:sp>
                <p:nvSpPr>
                  <p:cNvPr id="229" name="円/楕円 195">
                    <a:extLst>
                      <a:ext uri="{FF2B5EF4-FFF2-40B4-BE49-F238E27FC236}">
                        <a16:creationId xmlns:a16="http://schemas.microsoft.com/office/drawing/2014/main" id="{578EB459-A3D0-9304-E80B-8211BC104F0A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73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円/楕円 196">
                    <a:extLst>
                      <a:ext uri="{FF2B5EF4-FFF2-40B4-BE49-F238E27FC236}">
                        <a16:creationId xmlns:a16="http://schemas.microsoft.com/office/drawing/2014/main" id="{2BEA376F-BC8A-B883-2C58-49E8E71C5EA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0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197">
                    <a:extLst>
                      <a:ext uri="{FF2B5EF4-FFF2-40B4-BE49-F238E27FC236}">
                        <a16:creationId xmlns:a16="http://schemas.microsoft.com/office/drawing/2014/main" id="{BE0C5C0A-D1D9-0F2C-50F9-B1FAE071CF5B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5835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198">
                    <a:extLst>
                      <a:ext uri="{FF2B5EF4-FFF2-40B4-BE49-F238E27FC236}">
                        <a16:creationId xmlns:a16="http://schemas.microsoft.com/office/drawing/2014/main" id="{692603E4-7789-4D32-6A21-E709277AFA5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5465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9FAE9A98-1ACC-A15B-7CD6-908FFBB4F1DA}"/>
                </a:ext>
              </a:extLst>
            </p:cNvPr>
            <p:cNvSpPr/>
            <p:nvPr/>
          </p:nvSpPr>
          <p:spPr>
            <a:xfrm rot="20448786" flipH="1">
              <a:off x="8240877" y="4992649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D3861D5E-5755-389C-4FC8-295212C59443}"/>
                </a:ext>
              </a:extLst>
            </p:cNvPr>
            <p:cNvSpPr/>
            <p:nvPr/>
          </p:nvSpPr>
          <p:spPr>
            <a:xfrm rot="1151214">
              <a:off x="7275688" y="4992648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40990A57-E99D-04BF-E5BE-53B26C0D5F0A}"/>
                </a:ext>
              </a:extLst>
            </p:cNvPr>
            <p:cNvSpPr/>
            <p:nvPr/>
          </p:nvSpPr>
          <p:spPr>
            <a:xfrm rot="19800000">
              <a:off x="7519311" y="415639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0626016D-96FD-DECC-C624-D383A08DFB89}"/>
                </a:ext>
              </a:extLst>
            </p:cNvPr>
            <p:cNvSpPr/>
            <p:nvPr/>
          </p:nvSpPr>
          <p:spPr>
            <a:xfrm rot="10800000">
              <a:off x="6887404" y="386807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7874C2A1-0CD9-F530-E7F8-4BCF56A3709A}"/>
                </a:ext>
              </a:extLst>
            </p:cNvPr>
            <p:cNvSpPr/>
            <p:nvPr/>
          </p:nvSpPr>
          <p:spPr>
            <a:xfrm rot="10800000" flipH="1">
              <a:off x="8457894" y="404624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3943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28929905-DA4F-4503-B9D0-29D5F732E30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怒る女の子のイラスト</a:t>
            </a:r>
          </a:p>
        </p:txBody>
      </p: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2B10D3B6-213E-FC87-1027-4DD258800EE4}"/>
              </a:ext>
            </a:extLst>
          </p:cNvPr>
          <p:cNvGrpSpPr/>
          <p:nvPr/>
        </p:nvGrpSpPr>
        <p:grpSpPr>
          <a:xfrm>
            <a:off x="874466" y="941553"/>
            <a:ext cx="2187385" cy="2593846"/>
            <a:chOff x="874466" y="941553"/>
            <a:chExt cx="2187385" cy="259384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 flipV="1">
                  <a:off x="4789198" y="2118442"/>
                  <a:ext cx="242954" cy="68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17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1DB890B1-54A5-4DE7-8581-A47980A0FF18}"/>
                </a:ext>
              </a:extLst>
            </p:cNvPr>
            <p:cNvSpPr/>
            <p:nvPr/>
          </p:nvSpPr>
          <p:spPr>
            <a:xfrm rot="900000">
              <a:off x="1475878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7433D6A-B4A5-11E7-B0AF-0518F007D73B}"/>
                </a:ext>
              </a:extLst>
            </p:cNvPr>
            <p:cNvSpPr/>
            <p:nvPr/>
          </p:nvSpPr>
          <p:spPr>
            <a:xfrm rot="1800000">
              <a:off x="2255364" y="117697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A7BB0A9-B5EE-AE54-D485-1096355E1AF0}"/>
                </a:ext>
              </a:extLst>
            </p:cNvPr>
            <p:cNvSpPr/>
            <p:nvPr/>
          </p:nvSpPr>
          <p:spPr>
            <a:xfrm rot="10800000">
              <a:off x="87446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B23CFD5-87FE-5FC7-3D39-3FDEF4FA0352}"/>
                </a:ext>
              </a:extLst>
            </p:cNvPr>
            <p:cNvGrpSpPr/>
            <p:nvPr/>
          </p:nvGrpSpPr>
          <p:grpSpPr>
            <a:xfrm>
              <a:off x="2348097" y="2035619"/>
              <a:ext cx="423943" cy="998159"/>
              <a:chOff x="2348097" y="2035619"/>
              <a:chExt cx="423943" cy="998159"/>
            </a:xfrm>
          </p:grpSpPr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A52B2896-0695-4B3E-A0CD-4013783CB3FA}"/>
                  </a:ext>
                </a:extLst>
              </p:cNvPr>
              <p:cNvSpPr/>
              <p:nvPr/>
            </p:nvSpPr>
            <p:spPr>
              <a:xfrm rot="7588207">
                <a:off x="2440413" y="2629856"/>
                <a:ext cx="239312" cy="423943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39312"/>
                  <a:gd name="connsiteY0" fmla="*/ 423943 h 423943"/>
                  <a:gd name="connsiteX1" fmla="*/ 0 w 239312"/>
                  <a:gd name="connsiteY1" fmla="*/ 423943 h 423943"/>
                  <a:gd name="connsiteX2" fmla="*/ 0 w 239312"/>
                  <a:gd name="connsiteY2" fmla="*/ 117103 h 423943"/>
                  <a:gd name="connsiteX3" fmla="*/ 117103 w 239312"/>
                  <a:gd name="connsiteY3" fmla="*/ 0 h 423943"/>
                  <a:gd name="connsiteX4" fmla="*/ 117103 w 239312"/>
                  <a:gd name="connsiteY4" fmla="*/ 0 h 423943"/>
                  <a:gd name="connsiteX5" fmla="*/ 234206 w 239312"/>
                  <a:gd name="connsiteY5" fmla="*/ 117103 h 423943"/>
                  <a:gd name="connsiteX6" fmla="*/ 239312 w 239312"/>
                  <a:gd name="connsiteY6" fmla="*/ 283957 h 42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312" h="423943">
                    <a:moveTo>
                      <a:pt x="0" y="423943"/>
                    </a:moveTo>
                    <a:lnTo>
                      <a:pt x="0" y="423943"/>
                    </a:ln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39312" y="283957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803F0221-B192-E22F-7400-61A0C88E04E4}"/>
                  </a:ext>
                </a:extLst>
              </p:cNvPr>
              <p:cNvGrpSpPr/>
              <p:nvPr/>
            </p:nvGrpSpPr>
            <p:grpSpPr>
              <a:xfrm rot="20700000">
                <a:off x="2448251" y="2035619"/>
                <a:ext cx="263154" cy="998159"/>
                <a:chOff x="2557410" y="2025964"/>
                <a:chExt cx="263154" cy="998159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99B7B3D-A572-5A44-7158-99F360CFBA7F}"/>
                    </a:ext>
                  </a:extLst>
                </p:cNvPr>
                <p:cNvSpPr/>
                <p:nvPr/>
              </p:nvSpPr>
              <p:spPr>
                <a:xfrm flipH="1">
                  <a:off x="2569654" y="2025964"/>
                  <a:ext cx="250910" cy="355204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885F384A-7431-385D-47A3-748BE97BF239}"/>
                    </a:ext>
                  </a:extLst>
                </p:cNvPr>
                <p:cNvSpPr/>
                <p:nvPr/>
              </p:nvSpPr>
              <p:spPr>
                <a:xfrm rot="10848079">
                  <a:off x="2557410" y="2270387"/>
                  <a:ext cx="234206" cy="7537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77CAB68-251F-302F-7194-357FAA7D8383}"/>
                </a:ext>
              </a:extLst>
            </p:cNvPr>
            <p:cNvGrpSpPr/>
            <p:nvPr/>
          </p:nvGrpSpPr>
          <p:grpSpPr>
            <a:xfrm flipH="1">
              <a:off x="1288042" y="2035619"/>
              <a:ext cx="423943" cy="998159"/>
              <a:chOff x="2348097" y="2035619"/>
              <a:chExt cx="423943" cy="998159"/>
            </a:xfrm>
          </p:grpSpPr>
          <p:sp>
            <p:nvSpPr>
              <p:cNvPr id="96" name="四角形: 上の 2 つの角を丸める 347">
                <a:extLst>
                  <a:ext uri="{FF2B5EF4-FFF2-40B4-BE49-F238E27FC236}">
                    <a16:creationId xmlns:a16="http://schemas.microsoft.com/office/drawing/2014/main" id="{CD930C3B-8725-05B5-08BB-7BA4634A946E}"/>
                  </a:ext>
                </a:extLst>
              </p:cNvPr>
              <p:cNvSpPr/>
              <p:nvPr/>
            </p:nvSpPr>
            <p:spPr>
              <a:xfrm rot="7588207">
                <a:off x="2440413" y="2629856"/>
                <a:ext cx="239312" cy="423943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39312"/>
                  <a:gd name="connsiteY0" fmla="*/ 423943 h 423943"/>
                  <a:gd name="connsiteX1" fmla="*/ 0 w 239312"/>
                  <a:gd name="connsiteY1" fmla="*/ 423943 h 423943"/>
                  <a:gd name="connsiteX2" fmla="*/ 0 w 239312"/>
                  <a:gd name="connsiteY2" fmla="*/ 117103 h 423943"/>
                  <a:gd name="connsiteX3" fmla="*/ 117103 w 239312"/>
                  <a:gd name="connsiteY3" fmla="*/ 0 h 423943"/>
                  <a:gd name="connsiteX4" fmla="*/ 117103 w 239312"/>
                  <a:gd name="connsiteY4" fmla="*/ 0 h 423943"/>
                  <a:gd name="connsiteX5" fmla="*/ 234206 w 239312"/>
                  <a:gd name="connsiteY5" fmla="*/ 117103 h 423943"/>
                  <a:gd name="connsiteX6" fmla="*/ 239312 w 239312"/>
                  <a:gd name="connsiteY6" fmla="*/ 283957 h 42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312" h="423943">
                    <a:moveTo>
                      <a:pt x="0" y="423943"/>
                    </a:moveTo>
                    <a:lnTo>
                      <a:pt x="0" y="423943"/>
                    </a:ln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39312" y="283957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F787633-88D8-F1A9-31E6-57711B5D32D4}"/>
                  </a:ext>
                </a:extLst>
              </p:cNvPr>
              <p:cNvGrpSpPr/>
              <p:nvPr/>
            </p:nvGrpSpPr>
            <p:grpSpPr>
              <a:xfrm rot="20700000">
                <a:off x="2448251" y="2035619"/>
                <a:ext cx="263154" cy="998159"/>
                <a:chOff x="2557410" y="2025964"/>
                <a:chExt cx="263154" cy="998159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8C843591-FA64-4D07-1598-F97F76D8725E}"/>
                    </a:ext>
                  </a:extLst>
                </p:cNvPr>
                <p:cNvSpPr/>
                <p:nvPr/>
              </p:nvSpPr>
              <p:spPr>
                <a:xfrm flipH="1">
                  <a:off x="2569654" y="2025964"/>
                  <a:ext cx="250910" cy="355204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FB9CF147-C4E5-5456-7E99-4DD8B46F01AE}"/>
                    </a:ext>
                  </a:extLst>
                </p:cNvPr>
                <p:cNvSpPr/>
                <p:nvPr/>
              </p:nvSpPr>
              <p:spPr>
                <a:xfrm rot="10848079">
                  <a:off x="2557410" y="2270387"/>
                  <a:ext cx="234206" cy="7537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5437E54-135A-728E-8006-A2BDBAA17C2C}"/>
                </a:ext>
              </a:extLst>
            </p:cNvPr>
            <p:cNvSpPr/>
            <p:nvPr/>
          </p:nvSpPr>
          <p:spPr>
            <a:xfrm rot="10800000" flipH="1">
              <a:off x="268171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B57BD579-7F8B-EF8D-3466-6AFBCBE9485E}"/>
              </a:ext>
            </a:extLst>
          </p:cNvPr>
          <p:cNvGrpSpPr/>
          <p:nvPr/>
        </p:nvGrpSpPr>
        <p:grpSpPr>
          <a:xfrm>
            <a:off x="3795466" y="941553"/>
            <a:ext cx="2187385" cy="2593845"/>
            <a:chOff x="3795466" y="941553"/>
            <a:chExt cx="2187385" cy="259384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 rot="10800000">
                  <a:off x="4408955" y="604351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1700000">
                  <a:off x="4215125" y="561646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9900000">
                  <a:off x="4591026" y="561646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82E0B10-271E-1BE8-CDA1-86AC490BF842}"/>
                </a:ext>
              </a:extLst>
            </p:cNvPr>
            <p:cNvGrpSpPr/>
            <p:nvPr/>
          </p:nvGrpSpPr>
          <p:grpSpPr>
            <a:xfrm>
              <a:off x="4613905" y="1788056"/>
              <a:ext cx="704101" cy="244535"/>
              <a:chOff x="4613905" y="1788056"/>
              <a:chExt cx="704101" cy="244535"/>
            </a:xfrm>
          </p:grpSpPr>
          <p:sp>
            <p:nvSpPr>
              <p:cNvPr id="129" name="二等辺三角形 128">
                <a:extLst>
                  <a:ext uri="{FF2B5EF4-FFF2-40B4-BE49-F238E27FC236}">
                    <a16:creationId xmlns:a16="http://schemas.microsoft.com/office/drawing/2014/main" id="{7C9E8DC9-4DCF-F227-56B2-0918A42CDE7E}"/>
                  </a:ext>
                </a:extLst>
              </p:cNvPr>
              <p:cNvSpPr/>
              <p:nvPr/>
            </p:nvSpPr>
            <p:spPr>
              <a:xfrm rot="18900000">
                <a:off x="4614395" y="1788056"/>
                <a:ext cx="45719" cy="14191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円/楕円 333">
                <a:extLst>
                  <a:ext uri="{FF2B5EF4-FFF2-40B4-BE49-F238E27FC236}">
                    <a16:creationId xmlns:a16="http://schemas.microsoft.com/office/drawing/2014/main" id="{A2812645-E4E0-00D5-B4D2-2524A743BEB1}"/>
                  </a:ext>
                </a:extLst>
              </p:cNvPr>
              <p:cNvSpPr/>
              <p:nvPr/>
            </p:nvSpPr>
            <p:spPr>
              <a:xfrm>
                <a:off x="4613905" y="1801296"/>
                <a:ext cx="187370" cy="204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334">
                <a:extLst>
                  <a:ext uri="{FF2B5EF4-FFF2-40B4-BE49-F238E27FC236}">
                    <a16:creationId xmlns:a16="http://schemas.microsoft.com/office/drawing/2014/main" id="{50D0C191-D6D9-C3D5-AC5A-B5660E277FD0}"/>
                  </a:ext>
                </a:extLst>
              </p:cNvPr>
              <p:cNvSpPr/>
              <p:nvPr/>
            </p:nvSpPr>
            <p:spPr>
              <a:xfrm>
                <a:off x="4613905" y="1828339"/>
                <a:ext cx="187370" cy="2042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335">
                <a:extLst>
                  <a:ext uri="{FF2B5EF4-FFF2-40B4-BE49-F238E27FC236}">
                    <a16:creationId xmlns:a16="http://schemas.microsoft.com/office/drawing/2014/main" id="{77A1B393-D7B9-1F9F-248E-175F6E5B2F65}"/>
                  </a:ext>
                </a:extLst>
              </p:cNvPr>
              <p:cNvSpPr/>
              <p:nvPr/>
            </p:nvSpPr>
            <p:spPr>
              <a:xfrm>
                <a:off x="4647150" y="1867776"/>
                <a:ext cx="120881" cy="1317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336">
                <a:extLst>
                  <a:ext uri="{FF2B5EF4-FFF2-40B4-BE49-F238E27FC236}">
                    <a16:creationId xmlns:a16="http://schemas.microsoft.com/office/drawing/2014/main" id="{04E4771E-C9F7-2C78-4675-3A12E64ADBC7}"/>
                  </a:ext>
                </a:extLst>
              </p:cNvPr>
              <p:cNvSpPr/>
              <p:nvPr/>
            </p:nvSpPr>
            <p:spPr>
              <a:xfrm>
                <a:off x="4676552" y="1865994"/>
                <a:ext cx="62075" cy="676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717BBC86-3E5A-8ED2-4311-014118E2F5E2}"/>
                  </a:ext>
                </a:extLst>
              </p:cNvPr>
              <p:cNvSpPr/>
              <p:nvPr/>
            </p:nvSpPr>
            <p:spPr>
              <a:xfrm rot="18900000">
                <a:off x="5131126" y="1788056"/>
                <a:ext cx="45719" cy="141915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333">
                <a:extLst>
                  <a:ext uri="{FF2B5EF4-FFF2-40B4-BE49-F238E27FC236}">
                    <a16:creationId xmlns:a16="http://schemas.microsoft.com/office/drawing/2014/main" id="{8271721F-B95B-B844-990B-33EAD14CC1EE}"/>
                  </a:ext>
                </a:extLst>
              </p:cNvPr>
              <p:cNvSpPr/>
              <p:nvPr/>
            </p:nvSpPr>
            <p:spPr>
              <a:xfrm>
                <a:off x="5130636" y="1801296"/>
                <a:ext cx="187370" cy="20425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334">
                <a:extLst>
                  <a:ext uri="{FF2B5EF4-FFF2-40B4-BE49-F238E27FC236}">
                    <a16:creationId xmlns:a16="http://schemas.microsoft.com/office/drawing/2014/main" id="{936A9BF5-6190-E32E-6DAC-E14C5031BC77}"/>
                  </a:ext>
                </a:extLst>
              </p:cNvPr>
              <p:cNvSpPr/>
              <p:nvPr/>
            </p:nvSpPr>
            <p:spPr>
              <a:xfrm>
                <a:off x="5130636" y="1828339"/>
                <a:ext cx="187370" cy="20425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335">
                <a:extLst>
                  <a:ext uri="{FF2B5EF4-FFF2-40B4-BE49-F238E27FC236}">
                    <a16:creationId xmlns:a16="http://schemas.microsoft.com/office/drawing/2014/main" id="{06E38ECF-BCC8-140D-3504-E12468FF645D}"/>
                  </a:ext>
                </a:extLst>
              </p:cNvPr>
              <p:cNvSpPr/>
              <p:nvPr/>
            </p:nvSpPr>
            <p:spPr>
              <a:xfrm>
                <a:off x="5163881" y="1867776"/>
                <a:ext cx="120881" cy="1317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336">
                <a:extLst>
                  <a:ext uri="{FF2B5EF4-FFF2-40B4-BE49-F238E27FC236}">
                    <a16:creationId xmlns:a16="http://schemas.microsoft.com/office/drawing/2014/main" id="{AC6C4FDA-EC1D-30C2-02DC-3F6214099155}"/>
                  </a:ext>
                </a:extLst>
              </p:cNvPr>
              <p:cNvSpPr/>
              <p:nvPr/>
            </p:nvSpPr>
            <p:spPr>
              <a:xfrm>
                <a:off x="5193283" y="1865994"/>
                <a:ext cx="62075" cy="6766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9B2A11E-C3D3-DD9B-1D54-B4E2883C8EE1}"/>
                </a:ext>
              </a:extLst>
            </p:cNvPr>
            <p:cNvGrpSpPr/>
            <p:nvPr/>
          </p:nvGrpSpPr>
          <p:grpSpPr>
            <a:xfrm>
              <a:off x="5234661" y="2132545"/>
              <a:ext cx="519939" cy="976378"/>
              <a:chOff x="5234661" y="2132545"/>
              <a:chExt cx="519939" cy="976378"/>
            </a:xfrm>
          </p:grpSpPr>
          <p:sp>
            <p:nvSpPr>
              <p:cNvPr id="359" name="四角形: 上の 2 つの角を丸める 347">
                <a:extLst>
                  <a:ext uri="{FF2B5EF4-FFF2-40B4-BE49-F238E27FC236}">
                    <a16:creationId xmlns:a16="http://schemas.microsoft.com/office/drawing/2014/main" id="{418F7995-5B27-4FDF-B047-F12DF2323FB6}"/>
                  </a:ext>
                </a:extLst>
              </p:cNvPr>
              <p:cNvSpPr/>
              <p:nvPr/>
            </p:nvSpPr>
            <p:spPr>
              <a:xfrm rot="8083290">
                <a:off x="5370540" y="2639945"/>
                <a:ext cx="248182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48182"/>
                  <a:gd name="connsiteY0" fmla="*/ 519939 h 519939"/>
                  <a:gd name="connsiteX1" fmla="*/ 0 w 248182"/>
                  <a:gd name="connsiteY1" fmla="*/ 117103 h 519939"/>
                  <a:gd name="connsiteX2" fmla="*/ 117103 w 248182"/>
                  <a:gd name="connsiteY2" fmla="*/ 0 h 519939"/>
                  <a:gd name="connsiteX3" fmla="*/ 117103 w 248182"/>
                  <a:gd name="connsiteY3" fmla="*/ 0 h 519939"/>
                  <a:gd name="connsiteX4" fmla="*/ 234206 w 248182"/>
                  <a:gd name="connsiteY4" fmla="*/ 117103 h 519939"/>
                  <a:gd name="connsiteX5" fmla="*/ 248182 w 248182"/>
                  <a:gd name="connsiteY5" fmla="*/ 236609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8182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48182" y="236609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0B21C2B-65FD-15BC-F5D1-3060F9F46946}"/>
                  </a:ext>
                </a:extLst>
              </p:cNvPr>
              <p:cNvSpPr/>
              <p:nvPr/>
            </p:nvSpPr>
            <p:spPr>
              <a:xfrm rot="20700000" flipH="1">
                <a:off x="5350074" y="213254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4C50DAD-BBF5-FD93-6C6E-D94CF3E6A81C}"/>
                  </a:ext>
                </a:extLst>
              </p:cNvPr>
              <p:cNvGrpSpPr/>
              <p:nvPr/>
            </p:nvGrpSpPr>
            <p:grpSpPr>
              <a:xfrm rot="942508">
                <a:off x="5305397" y="2396408"/>
                <a:ext cx="379031" cy="712515"/>
                <a:chOff x="2349130" y="2386786"/>
                <a:chExt cx="406424" cy="764009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7759157F-9E23-FC1E-9B52-D013347446A2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663AC147-45D7-5850-D74F-F985DB76C9B4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6C31CED2-534A-448C-C919-07CA632863BF}"/>
                </a:ext>
              </a:extLst>
            </p:cNvPr>
            <p:cNvGrpSpPr/>
            <p:nvPr/>
          </p:nvGrpSpPr>
          <p:grpSpPr>
            <a:xfrm flipH="1">
              <a:off x="4191929" y="2132545"/>
              <a:ext cx="519939" cy="976378"/>
              <a:chOff x="5234661" y="2132545"/>
              <a:chExt cx="519939" cy="976378"/>
            </a:xfrm>
          </p:grpSpPr>
          <p:sp>
            <p:nvSpPr>
              <p:cNvPr id="109" name="四角形: 上の 2 つの角を丸める 347">
                <a:extLst>
                  <a:ext uri="{FF2B5EF4-FFF2-40B4-BE49-F238E27FC236}">
                    <a16:creationId xmlns:a16="http://schemas.microsoft.com/office/drawing/2014/main" id="{9E74D11F-92CC-DBCF-FAE1-DA0515F39933}"/>
                  </a:ext>
                </a:extLst>
              </p:cNvPr>
              <p:cNvSpPr/>
              <p:nvPr/>
            </p:nvSpPr>
            <p:spPr>
              <a:xfrm rot="8083290">
                <a:off x="5370540" y="2639945"/>
                <a:ext cx="248182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  <a:gd name="connsiteX0" fmla="*/ 38383 w 248182"/>
                  <a:gd name="connsiteY0" fmla="*/ 519939 h 519939"/>
                  <a:gd name="connsiteX1" fmla="*/ 0 w 248182"/>
                  <a:gd name="connsiteY1" fmla="*/ 117103 h 519939"/>
                  <a:gd name="connsiteX2" fmla="*/ 117103 w 248182"/>
                  <a:gd name="connsiteY2" fmla="*/ 0 h 519939"/>
                  <a:gd name="connsiteX3" fmla="*/ 117103 w 248182"/>
                  <a:gd name="connsiteY3" fmla="*/ 0 h 519939"/>
                  <a:gd name="connsiteX4" fmla="*/ 234206 w 248182"/>
                  <a:gd name="connsiteY4" fmla="*/ 117103 h 519939"/>
                  <a:gd name="connsiteX5" fmla="*/ 248182 w 248182"/>
                  <a:gd name="connsiteY5" fmla="*/ 236609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8182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48182" y="236609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409C957-29B8-5758-218C-758145EFA9C2}"/>
                  </a:ext>
                </a:extLst>
              </p:cNvPr>
              <p:cNvSpPr/>
              <p:nvPr/>
            </p:nvSpPr>
            <p:spPr>
              <a:xfrm rot="20700000" flipH="1">
                <a:off x="5350074" y="213254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891E654-8A17-EC3B-1918-6A46D3CBB4E5}"/>
                  </a:ext>
                </a:extLst>
              </p:cNvPr>
              <p:cNvGrpSpPr/>
              <p:nvPr/>
            </p:nvGrpSpPr>
            <p:grpSpPr>
              <a:xfrm rot="942508">
                <a:off x="5305397" y="2396408"/>
                <a:ext cx="379031" cy="712515"/>
                <a:chOff x="2349130" y="2386786"/>
                <a:chExt cx="406424" cy="764009"/>
              </a:xfrm>
            </p:grpSpPr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F1BAB6E6-8EDF-FD87-8AA7-6377B70753EB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D8F86FC3-03BA-C733-40D3-E091EA1939F7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218BF0B-753A-75CF-71A1-A7AA6D967405}"/>
                </a:ext>
              </a:extLst>
            </p:cNvPr>
            <p:cNvSpPr/>
            <p:nvPr/>
          </p:nvSpPr>
          <p:spPr>
            <a:xfrm rot="1800000">
              <a:off x="5137860" y="1296919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1323397-186E-6CB3-CB22-907A8329A9EC}"/>
                </a:ext>
              </a:extLst>
            </p:cNvPr>
            <p:cNvSpPr/>
            <p:nvPr/>
          </p:nvSpPr>
          <p:spPr>
            <a:xfrm rot="10800000">
              <a:off x="379546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5D4AA6A-8238-25A0-A375-ED8E2F3A407C}"/>
                </a:ext>
              </a:extLst>
            </p:cNvPr>
            <p:cNvSpPr/>
            <p:nvPr/>
          </p:nvSpPr>
          <p:spPr>
            <a:xfrm rot="10800000" flipH="1">
              <a:off x="560271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ED316F0-6518-E7FC-D77F-BB975D157877}"/>
              </a:ext>
            </a:extLst>
          </p:cNvPr>
          <p:cNvGrpSpPr/>
          <p:nvPr/>
        </p:nvGrpSpPr>
        <p:grpSpPr>
          <a:xfrm>
            <a:off x="6782506" y="941553"/>
            <a:ext cx="2187385" cy="2593846"/>
            <a:chOff x="6782506" y="941553"/>
            <a:chExt cx="2187385" cy="259384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2263188"/>
              <a:chOff x="7341525" y="1272211"/>
              <a:chExt cx="1136982" cy="2263188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2263188"/>
                <a:chOff x="3900908" y="495110"/>
                <a:chExt cx="1136982" cy="2263188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6911" y="349800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582355" y="308209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988754" y="3082091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935662">
              <a:off x="8351624" y="2615286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月 390">
              <a:extLst>
                <a:ext uri="{FF2B5EF4-FFF2-40B4-BE49-F238E27FC236}">
                  <a16:creationId xmlns:a16="http://schemas.microsoft.com/office/drawing/2014/main" id="{39C611EB-A6D6-4BA3-9DCB-1AC8478F707F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EA1B0DF3-FEB0-4198-A3A4-747D14768565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102896F6-57BE-A729-159E-C711A678CAB0}"/>
                </a:ext>
              </a:extLst>
            </p:cNvPr>
            <p:cNvGrpSpPr/>
            <p:nvPr/>
          </p:nvGrpSpPr>
          <p:grpSpPr>
            <a:xfrm>
              <a:off x="7566045" y="1800239"/>
              <a:ext cx="695496" cy="267467"/>
              <a:chOff x="7566045" y="1752844"/>
              <a:chExt cx="695496" cy="267467"/>
            </a:xfrm>
          </p:grpSpPr>
          <p:sp>
            <p:nvSpPr>
              <p:cNvPr id="143" name="円/楕円 333">
                <a:extLst>
                  <a:ext uri="{FF2B5EF4-FFF2-40B4-BE49-F238E27FC236}">
                    <a16:creationId xmlns:a16="http://schemas.microsoft.com/office/drawing/2014/main" id="{12EFC8E2-A359-3A9F-E111-45D01DC9F51C}"/>
                  </a:ext>
                </a:extLst>
              </p:cNvPr>
              <p:cNvSpPr/>
              <p:nvPr/>
            </p:nvSpPr>
            <p:spPr>
              <a:xfrm>
                <a:off x="7566045" y="1752844"/>
                <a:ext cx="204959" cy="2361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334">
                <a:extLst>
                  <a:ext uri="{FF2B5EF4-FFF2-40B4-BE49-F238E27FC236}">
                    <a16:creationId xmlns:a16="http://schemas.microsoft.com/office/drawing/2014/main" id="{0F190718-026F-3C6A-0111-96A41B458022}"/>
                  </a:ext>
                </a:extLst>
              </p:cNvPr>
              <p:cNvSpPr/>
              <p:nvPr/>
            </p:nvSpPr>
            <p:spPr>
              <a:xfrm>
                <a:off x="7566045" y="1784123"/>
                <a:ext cx="204959" cy="2361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335">
                <a:extLst>
                  <a:ext uri="{FF2B5EF4-FFF2-40B4-BE49-F238E27FC236}">
                    <a16:creationId xmlns:a16="http://schemas.microsoft.com/office/drawing/2014/main" id="{CB672C05-3766-E0C3-24A3-298DF6DEAF0C}"/>
                  </a:ext>
                </a:extLst>
              </p:cNvPr>
              <p:cNvSpPr/>
              <p:nvPr/>
            </p:nvSpPr>
            <p:spPr>
              <a:xfrm>
                <a:off x="7608944" y="1822238"/>
                <a:ext cx="119166" cy="1455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335">
                <a:extLst>
                  <a:ext uri="{FF2B5EF4-FFF2-40B4-BE49-F238E27FC236}">
                    <a16:creationId xmlns:a16="http://schemas.microsoft.com/office/drawing/2014/main" id="{286C4F24-461C-0530-F18E-FC33250B07AE}"/>
                  </a:ext>
                </a:extLst>
              </p:cNvPr>
              <p:cNvSpPr/>
              <p:nvPr/>
            </p:nvSpPr>
            <p:spPr>
              <a:xfrm>
                <a:off x="7645667" y="1838594"/>
                <a:ext cx="45721" cy="6100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333">
                <a:extLst>
                  <a:ext uri="{FF2B5EF4-FFF2-40B4-BE49-F238E27FC236}">
                    <a16:creationId xmlns:a16="http://schemas.microsoft.com/office/drawing/2014/main" id="{12884A1F-66E2-754A-FFB3-D3885D22B94F}"/>
                  </a:ext>
                </a:extLst>
              </p:cNvPr>
              <p:cNvSpPr/>
              <p:nvPr/>
            </p:nvSpPr>
            <p:spPr>
              <a:xfrm>
                <a:off x="8056582" y="1752844"/>
                <a:ext cx="204959" cy="2361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円/楕円 334">
                <a:extLst>
                  <a:ext uri="{FF2B5EF4-FFF2-40B4-BE49-F238E27FC236}">
                    <a16:creationId xmlns:a16="http://schemas.microsoft.com/office/drawing/2014/main" id="{7C742329-BE56-D44F-1890-1BC6791A494F}"/>
                  </a:ext>
                </a:extLst>
              </p:cNvPr>
              <p:cNvSpPr/>
              <p:nvPr/>
            </p:nvSpPr>
            <p:spPr>
              <a:xfrm>
                <a:off x="8056582" y="1784123"/>
                <a:ext cx="204959" cy="2361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円/楕円 335">
                <a:extLst>
                  <a:ext uri="{FF2B5EF4-FFF2-40B4-BE49-F238E27FC236}">
                    <a16:creationId xmlns:a16="http://schemas.microsoft.com/office/drawing/2014/main" id="{2CDA55A8-7755-C8AE-4BBC-B485F9EB80B9}"/>
                  </a:ext>
                </a:extLst>
              </p:cNvPr>
              <p:cNvSpPr/>
              <p:nvPr/>
            </p:nvSpPr>
            <p:spPr>
              <a:xfrm>
                <a:off x="8099481" y="1822238"/>
                <a:ext cx="119166" cy="14550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335">
                <a:extLst>
                  <a:ext uri="{FF2B5EF4-FFF2-40B4-BE49-F238E27FC236}">
                    <a16:creationId xmlns:a16="http://schemas.microsoft.com/office/drawing/2014/main" id="{E5A359EA-5AAE-1034-5411-B80EA00C5151}"/>
                  </a:ext>
                </a:extLst>
              </p:cNvPr>
              <p:cNvSpPr/>
              <p:nvPr/>
            </p:nvSpPr>
            <p:spPr>
              <a:xfrm>
                <a:off x="8136204" y="1838594"/>
                <a:ext cx="45721" cy="6100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7B866E1-E6B6-0DCF-3938-7A7E06F92223}"/>
                </a:ext>
              </a:extLst>
            </p:cNvPr>
            <p:cNvGrpSpPr/>
            <p:nvPr/>
          </p:nvGrpSpPr>
          <p:grpSpPr>
            <a:xfrm>
              <a:off x="8318576" y="2056283"/>
              <a:ext cx="379031" cy="988140"/>
              <a:chOff x="8300915" y="2077225"/>
              <a:chExt cx="379031" cy="988140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F9E28AB-4714-CABB-A3C5-F3D1DEEBA901}"/>
                  </a:ext>
                </a:extLst>
              </p:cNvPr>
              <p:cNvSpPr/>
              <p:nvPr/>
            </p:nvSpPr>
            <p:spPr>
              <a:xfrm rot="20925460" flipH="1">
                <a:off x="8360117" y="2077225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2BD9B99D-B1C1-A8BC-75D9-7B434DE529C2}"/>
                  </a:ext>
                </a:extLst>
              </p:cNvPr>
              <p:cNvGrpSpPr/>
              <p:nvPr/>
            </p:nvGrpSpPr>
            <p:grpSpPr>
              <a:xfrm rot="1083458">
                <a:off x="8300915" y="2352850"/>
                <a:ext cx="379031" cy="712515"/>
                <a:chOff x="2349130" y="2386786"/>
                <a:chExt cx="406424" cy="764009"/>
              </a:xfrm>
            </p:grpSpPr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9C9B07A9-7BE3-88AC-F2CF-2CBDE05226CA}"/>
                    </a:ext>
                  </a:extLst>
                </p:cNvPr>
                <p:cNvSpPr/>
                <p:nvPr/>
              </p:nvSpPr>
              <p:spPr>
                <a:xfrm rot="9124084">
                  <a:off x="2504422" y="2413844"/>
                  <a:ext cx="251132" cy="736951"/>
                </a:xfrm>
                <a:prstGeom prst="round2SameRect">
                  <a:avLst>
                    <a:gd name="adj1" fmla="val 50000"/>
                    <a:gd name="adj2" fmla="val 2057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B4BB15A0-AB90-4326-4AB2-DBA812F555BF}"/>
                    </a:ext>
                  </a:extLst>
                </p:cNvPr>
                <p:cNvSpPr/>
                <p:nvPr/>
              </p:nvSpPr>
              <p:spPr>
                <a:xfrm rot="9124084">
                  <a:off x="2349130" y="2386786"/>
                  <a:ext cx="191049" cy="91006"/>
                </a:xfrm>
                <a:prstGeom prst="round2SameRect">
                  <a:avLst>
                    <a:gd name="adj1" fmla="val 11874"/>
                    <a:gd name="adj2" fmla="val 2057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6EA2D6D9-23A8-C3F7-78B2-3F9A089F36E0}"/>
                </a:ext>
              </a:extLst>
            </p:cNvPr>
            <p:cNvGrpSpPr/>
            <p:nvPr/>
          </p:nvGrpSpPr>
          <p:grpSpPr>
            <a:xfrm flipH="1">
              <a:off x="7093535" y="2056283"/>
              <a:ext cx="519939" cy="988140"/>
              <a:chOff x="7679087" y="2077225"/>
              <a:chExt cx="519939" cy="988140"/>
            </a:xfrm>
          </p:grpSpPr>
          <p:sp>
            <p:nvSpPr>
              <p:cNvPr id="165" name="四角形: 上の 2 つの角を丸める 347">
                <a:extLst>
                  <a:ext uri="{FF2B5EF4-FFF2-40B4-BE49-F238E27FC236}">
                    <a16:creationId xmlns:a16="http://schemas.microsoft.com/office/drawing/2014/main" id="{D4AAF61F-4CA9-4F9F-5678-0061AC0D7A7F}"/>
                  </a:ext>
                </a:extLst>
              </p:cNvPr>
              <p:cNvSpPr/>
              <p:nvPr/>
            </p:nvSpPr>
            <p:spPr>
              <a:xfrm rot="7935662">
                <a:off x="7813462" y="2615286"/>
                <a:ext cx="251190" cy="51993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0320CA6-79FB-9FB9-87E1-9172E5B5F3D8}"/>
                  </a:ext>
                </a:extLst>
              </p:cNvPr>
              <p:cNvGrpSpPr/>
              <p:nvPr/>
            </p:nvGrpSpPr>
            <p:grpSpPr>
              <a:xfrm>
                <a:off x="7762753" y="2077225"/>
                <a:ext cx="379031" cy="988140"/>
                <a:chOff x="8300915" y="2077225"/>
                <a:chExt cx="379031" cy="988140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E16DC93E-2222-B3F4-80E4-9C68AA6412ED}"/>
                    </a:ext>
                  </a:extLst>
                </p:cNvPr>
                <p:cNvSpPr/>
                <p:nvPr/>
              </p:nvSpPr>
              <p:spPr>
                <a:xfrm rot="20925460" flipH="1">
                  <a:off x="8360117" y="2077225"/>
                  <a:ext cx="248386" cy="351631"/>
                </a:xfrm>
                <a:custGeom>
                  <a:avLst/>
                  <a:gdLst>
                    <a:gd name="connsiteX0" fmla="*/ 143650 w 309004"/>
                    <a:gd name="connsiteY0" fmla="*/ 0 h 437446"/>
                    <a:gd name="connsiteX1" fmla="*/ 151319 w 309004"/>
                    <a:gd name="connsiteY1" fmla="*/ 0 h 437446"/>
                    <a:gd name="connsiteX2" fmla="*/ 187068 w 309004"/>
                    <a:gd name="connsiteY2" fmla="*/ 35749 h 437446"/>
                    <a:gd name="connsiteX3" fmla="*/ 187068 w 309004"/>
                    <a:gd name="connsiteY3" fmla="*/ 52253 h 437446"/>
                    <a:gd name="connsiteX4" fmla="*/ 187101 w 309004"/>
                    <a:gd name="connsiteY4" fmla="*/ 52258 h 437446"/>
                    <a:gd name="connsiteX5" fmla="*/ 192786 w 309004"/>
                    <a:gd name="connsiteY5" fmla="*/ 38533 h 437446"/>
                    <a:gd name="connsiteX6" fmla="*/ 213510 w 309004"/>
                    <a:gd name="connsiteY6" fmla="*/ 29948 h 437446"/>
                    <a:gd name="connsiteX7" fmla="*/ 219797 w 309004"/>
                    <a:gd name="connsiteY7" fmla="*/ 29948 h 437446"/>
                    <a:gd name="connsiteX8" fmla="*/ 249106 w 309004"/>
                    <a:gd name="connsiteY8" fmla="*/ 59257 h 437446"/>
                    <a:gd name="connsiteX9" fmla="*/ 249106 w 309004"/>
                    <a:gd name="connsiteY9" fmla="*/ 61260 h 437446"/>
                    <a:gd name="connsiteX10" fmla="*/ 249420 w 309004"/>
                    <a:gd name="connsiteY10" fmla="*/ 61306 h 437446"/>
                    <a:gd name="connsiteX11" fmla="*/ 254540 w 309004"/>
                    <a:gd name="connsiteY11" fmla="*/ 48946 h 437446"/>
                    <a:gd name="connsiteX12" fmla="*/ 274581 w 309004"/>
                    <a:gd name="connsiteY12" fmla="*/ 40645 h 437446"/>
                    <a:gd name="connsiteX13" fmla="*/ 280661 w 309004"/>
                    <a:gd name="connsiteY13" fmla="*/ 40645 h 437446"/>
                    <a:gd name="connsiteX14" fmla="*/ 309004 w 309004"/>
                    <a:gd name="connsiteY14" fmla="*/ 68988 h 437446"/>
                    <a:gd name="connsiteX15" fmla="*/ 309004 w 309004"/>
                    <a:gd name="connsiteY15" fmla="*/ 154031 h 437446"/>
                    <a:gd name="connsiteX16" fmla="*/ 307847 w 309004"/>
                    <a:gd name="connsiteY16" fmla="*/ 156825 h 437446"/>
                    <a:gd name="connsiteX17" fmla="*/ 307847 w 309004"/>
                    <a:gd name="connsiteY17" fmla="*/ 198456 h 437446"/>
                    <a:gd name="connsiteX18" fmla="*/ 238355 w 309004"/>
                    <a:gd name="connsiteY18" fmla="*/ 303295 h 437446"/>
                    <a:gd name="connsiteX19" fmla="*/ 236505 w 309004"/>
                    <a:gd name="connsiteY19" fmla="*/ 303668 h 437446"/>
                    <a:gd name="connsiteX20" fmla="*/ 251853 w 309004"/>
                    <a:gd name="connsiteY20" fmla="*/ 437446 h 437446"/>
                    <a:gd name="connsiteX21" fmla="*/ 85885 w 309004"/>
                    <a:gd name="connsiteY21" fmla="*/ 437446 h 437446"/>
                    <a:gd name="connsiteX22" fmla="*/ 101673 w 309004"/>
                    <a:gd name="connsiteY22" fmla="*/ 299839 h 437446"/>
                    <a:gd name="connsiteX23" fmla="*/ 70631 w 309004"/>
                    <a:gd name="connsiteY23" fmla="*/ 278910 h 437446"/>
                    <a:gd name="connsiteX24" fmla="*/ 69573 w 309004"/>
                    <a:gd name="connsiteY24" fmla="*/ 277340 h 437446"/>
                    <a:gd name="connsiteX25" fmla="*/ 68869 w 309004"/>
                    <a:gd name="connsiteY25" fmla="*/ 277061 h 437446"/>
                    <a:gd name="connsiteX26" fmla="*/ 50640 w 309004"/>
                    <a:gd name="connsiteY26" fmla="*/ 259293 h 437446"/>
                    <a:gd name="connsiteX27" fmla="*/ 8594 w 309004"/>
                    <a:gd name="connsiteY27" fmla="*/ 197705 h 437446"/>
                    <a:gd name="connsiteX28" fmla="*/ 21522 w 309004"/>
                    <a:gd name="connsiteY28" fmla="*/ 129147 h 437446"/>
                    <a:gd name="connsiteX29" fmla="*/ 37306 w 309004"/>
                    <a:gd name="connsiteY29" fmla="*/ 118371 h 437446"/>
                    <a:gd name="connsiteX30" fmla="*/ 37306 w 309004"/>
                    <a:gd name="connsiteY30" fmla="*/ 50723 h 437446"/>
                    <a:gd name="connsiteX31" fmla="*/ 73055 w 309004"/>
                    <a:gd name="connsiteY31" fmla="*/ 14974 h 437446"/>
                    <a:gd name="connsiteX32" fmla="*/ 80724 w 309004"/>
                    <a:gd name="connsiteY32" fmla="*/ 14974 h 437446"/>
                    <a:gd name="connsiteX33" fmla="*/ 106002 w 309004"/>
                    <a:gd name="connsiteY33" fmla="*/ 25444 h 437446"/>
                    <a:gd name="connsiteX34" fmla="*/ 109086 w 309004"/>
                    <a:gd name="connsiteY34" fmla="*/ 32889 h 437446"/>
                    <a:gd name="connsiteX35" fmla="*/ 118372 w 309004"/>
                    <a:gd name="connsiteY35" fmla="*/ 10470 h 437446"/>
                    <a:gd name="connsiteX36" fmla="*/ 143650 w 309004"/>
                    <a:gd name="connsiteY36" fmla="*/ 0 h 43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09004" h="437446">
                      <a:moveTo>
                        <a:pt x="143650" y="0"/>
                      </a:moveTo>
                      <a:lnTo>
                        <a:pt x="151319" y="0"/>
                      </a:lnTo>
                      <a:cubicBezTo>
                        <a:pt x="171062" y="0"/>
                        <a:pt x="187068" y="16005"/>
                        <a:pt x="187068" y="35749"/>
                      </a:cubicBezTo>
                      <a:lnTo>
                        <a:pt x="187068" y="52253"/>
                      </a:lnTo>
                      <a:lnTo>
                        <a:pt x="187101" y="52258"/>
                      </a:lnTo>
                      <a:lnTo>
                        <a:pt x="192786" y="38533"/>
                      </a:lnTo>
                      <a:cubicBezTo>
                        <a:pt x="198090" y="33229"/>
                        <a:pt x="205417" y="29948"/>
                        <a:pt x="213510" y="29948"/>
                      </a:cubicBezTo>
                      <a:lnTo>
                        <a:pt x="219797" y="29948"/>
                      </a:lnTo>
                      <a:cubicBezTo>
                        <a:pt x="235984" y="29948"/>
                        <a:pt x="249106" y="43070"/>
                        <a:pt x="249106" y="59257"/>
                      </a:cubicBezTo>
                      <a:lnTo>
                        <a:pt x="249106" y="61260"/>
                      </a:lnTo>
                      <a:lnTo>
                        <a:pt x="249420" y="61306"/>
                      </a:lnTo>
                      <a:lnTo>
                        <a:pt x="254540" y="48946"/>
                      </a:lnTo>
                      <a:cubicBezTo>
                        <a:pt x="259668" y="43817"/>
                        <a:pt x="266755" y="40645"/>
                        <a:pt x="274581" y="40645"/>
                      </a:cubicBezTo>
                      <a:lnTo>
                        <a:pt x="280661" y="40645"/>
                      </a:lnTo>
                      <a:cubicBezTo>
                        <a:pt x="296315" y="40645"/>
                        <a:pt x="309004" y="53334"/>
                        <a:pt x="309004" y="68988"/>
                      </a:cubicBezTo>
                      <a:lnTo>
                        <a:pt x="309004" y="154031"/>
                      </a:lnTo>
                      <a:lnTo>
                        <a:pt x="307847" y="156825"/>
                      </a:lnTo>
                      <a:lnTo>
                        <a:pt x="307847" y="198456"/>
                      </a:lnTo>
                      <a:cubicBezTo>
                        <a:pt x="307847" y="245585"/>
                        <a:pt x="279193" y="286022"/>
                        <a:pt x="238355" y="303295"/>
                      </a:cubicBezTo>
                      <a:lnTo>
                        <a:pt x="236505" y="303668"/>
                      </a:lnTo>
                      <a:lnTo>
                        <a:pt x="251853" y="437446"/>
                      </a:lnTo>
                      <a:lnTo>
                        <a:pt x="85885" y="437446"/>
                      </a:lnTo>
                      <a:lnTo>
                        <a:pt x="101673" y="299839"/>
                      </a:lnTo>
                      <a:lnTo>
                        <a:pt x="70631" y="278910"/>
                      </a:lnTo>
                      <a:lnTo>
                        <a:pt x="69573" y="277340"/>
                      </a:lnTo>
                      <a:lnTo>
                        <a:pt x="68869" y="277061"/>
                      </a:lnTo>
                      <a:cubicBezTo>
                        <a:pt x="61865" y="272555"/>
                        <a:pt x="55630" y="266602"/>
                        <a:pt x="50640" y="259293"/>
                      </a:cubicBezTo>
                      <a:lnTo>
                        <a:pt x="8594" y="197705"/>
                      </a:lnTo>
                      <a:cubicBezTo>
                        <a:pt x="-6768" y="175203"/>
                        <a:pt x="-980" y="144509"/>
                        <a:pt x="21522" y="129147"/>
                      </a:cubicBezTo>
                      <a:lnTo>
                        <a:pt x="37306" y="118371"/>
                      </a:lnTo>
                      <a:lnTo>
                        <a:pt x="37306" y="50723"/>
                      </a:lnTo>
                      <a:cubicBezTo>
                        <a:pt x="37306" y="30979"/>
                        <a:pt x="53312" y="14974"/>
                        <a:pt x="73055" y="14974"/>
                      </a:cubicBezTo>
                      <a:lnTo>
                        <a:pt x="80724" y="14974"/>
                      </a:lnTo>
                      <a:cubicBezTo>
                        <a:pt x="90596" y="14974"/>
                        <a:pt x="99533" y="18975"/>
                        <a:pt x="106002" y="25444"/>
                      </a:cubicBezTo>
                      <a:lnTo>
                        <a:pt x="109086" y="32889"/>
                      </a:lnTo>
                      <a:lnTo>
                        <a:pt x="118372" y="10470"/>
                      </a:lnTo>
                      <a:cubicBezTo>
                        <a:pt x="124841" y="4001"/>
                        <a:pt x="133779" y="0"/>
                        <a:pt x="1436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AEFF8861-454D-6E7E-D359-6C1622104CC1}"/>
                    </a:ext>
                  </a:extLst>
                </p:cNvPr>
                <p:cNvGrpSpPr/>
                <p:nvPr/>
              </p:nvGrpSpPr>
              <p:grpSpPr>
                <a:xfrm rot="1083458">
                  <a:off x="8300915" y="2352850"/>
                  <a:ext cx="379031" cy="712515"/>
                  <a:chOff x="2349130" y="2386786"/>
                  <a:chExt cx="406424" cy="764009"/>
                </a:xfrm>
              </p:grpSpPr>
              <p:sp>
                <p:nvSpPr>
                  <p:cNvPr id="175" name="四角形: 上の 2 つの角を丸める 174">
                    <a:extLst>
                      <a:ext uri="{FF2B5EF4-FFF2-40B4-BE49-F238E27FC236}">
                        <a16:creationId xmlns:a16="http://schemas.microsoft.com/office/drawing/2014/main" id="{AA0E36DB-E435-2388-5386-D298856CA86C}"/>
                      </a:ext>
                    </a:extLst>
                  </p:cNvPr>
                  <p:cNvSpPr/>
                  <p:nvPr/>
                </p:nvSpPr>
                <p:spPr>
                  <a:xfrm rot="9124084">
                    <a:off x="2504422" y="2413844"/>
                    <a:ext cx="251132" cy="736951"/>
                  </a:xfrm>
                  <a:prstGeom prst="round2SameRect">
                    <a:avLst>
                      <a:gd name="adj1" fmla="val 50000"/>
                      <a:gd name="adj2" fmla="val 2057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B2A4173F-95EB-F05D-4AAE-1517D228511F}"/>
                      </a:ext>
                    </a:extLst>
                  </p:cNvPr>
                  <p:cNvSpPr/>
                  <p:nvPr/>
                </p:nvSpPr>
                <p:spPr>
                  <a:xfrm rot="9124084">
                    <a:off x="2349130" y="2386786"/>
                    <a:ext cx="191049" cy="91006"/>
                  </a:xfrm>
                  <a:prstGeom prst="round2SameRect">
                    <a:avLst>
                      <a:gd name="adj1" fmla="val 11874"/>
                      <a:gd name="adj2" fmla="val 20578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4B8A8A7-8975-C6EF-F587-94CB80EF0620}"/>
                </a:ext>
              </a:extLst>
            </p:cNvPr>
            <p:cNvSpPr/>
            <p:nvPr/>
          </p:nvSpPr>
          <p:spPr>
            <a:xfrm rot="1800000">
              <a:off x="8124900" y="1296919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7EA07211-FF94-3A5D-E835-DD509EFEF34A}"/>
                </a:ext>
              </a:extLst>
            </p:cNvPr>
            <p:cNvSpPr/>
            <p:nvPr/>
          </p:nvSpPr>
          <p:spPr>
            <a:xfrm rot="10800000">
              <a:off x="6782506" y="941553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6D5D842-E61E-B701-34BF-626AE51C32E7}"/>
                </a:ext>
              </a:extLst>
            </p:cNvPr>
            <p:cNvSpPr/>
            <p:nvPr/>
          </p:nvSpPr>
          <p:spPr>
            <a:xfrm rot="10800000" flipH="1">
              <a:off x="8589750" y="1089246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21E0841-3D40-09D1-ED2B-A4071256A034}"/>
              </a:ext>
            </a:extLst>
          </p:cNvPr>
          <p:cNvGrpSpPr/>
          <p:nvPr/>
        </p:nvGrpSpPr>
        <p:grpSpPr>
          <a:xfrm>
            <a:off x="989524" y="3989990"/>
            <a:ext cx="1950631" cy="2404186"/>
            <a:chOff x="989524" y="3989990"/>
            <a:chExt cx="1950631" cy="2404186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 rot="10800000"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8FA5D5A-E52B-4C0A-34F7-713B1B0134B4}"/>
                </a:ext>
              </a:extLst>
            </p:cNvPr>
            <p:cNvGrpSpPr/>
            <p:nvPr/>
          </p:nvGrpSpPr>
          <p:grpSpPr>
            <a:xfrm>
              <a:off x="2304643" y="5121937"/>
              <a:ext cx="306383" cy="902521"/>
              <a:chOff x="2304643" y="5121937"/>
              <a:chExt cx="306383" cy="90252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BA7C5B3-B5F0-21A1-1A2E-8CD075C50172}"/>
                  </a:ext>
                </a:extLst>
              </p:cNvPr>
              <p:cNvSpPr/>
              <p:nvPr/>
            </p:nvSpPr>
            <p:spPr>
              <a:xfrm rot="20700000" flipH="1">
                <a:off x="2304643" y="5121937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A64BE488-BF9D-526A-00B2-83954F847CF5}"/>
                  </a:ext>
                </a:extLst>
              </p:cNvPr>
              <p:cNvSpPr/>
              <p:nvPr/>
            </p:nvSpPr>
            <p:spPr>
              <a:xfrm rot="10024084">
                <a:off x="2404186" y="535879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28573001-F936-55A2-B21A-CF0259172A6F}"/>
                </a:ext>
              </a:extLst>
            </p:cNvPr>
            <p:cNvGrpSpPr/>
            <p:nvPr/>
          </p:nvGrpSpPr>
          <p:grpSpPr>
            <a:xfrm flipH="1">
              <a:off x="1447610" y="5121937"/>
              <a:ext cx="306383" cy="902521"/>
              <a:chOff x="2304643" y="5121937"/>
              <a:chExt cx="306383" cy="902521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1F400E6-47A9-4AD8-0BB2-D2A758CB95A7}"/>
                  </a:ext>
                </a:extLst>
              </p:cNvPr>
              <p:cNvSpPr/>
              <p:nvPr/>
            </p:nvSpPr>
            <p:spPr>
              <a:xfrm rot="20700000" flipH="1">
                <a:off x="2304643" y="5121937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4C41972-DE2B-3665-46A7-CD24ECFEE6F1}"/>
                  </a:ext>
                </a:extLst>
              </p:cNvPr>
              <p:cNvSpPr/>
              <p:nvPr/>
            </p:nvSpPr>
            <p:spPr>
              <a:xfrm rot="10024084">
                <a:off x="2404186" y="535879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92C288DF-6E95-9BD7-B43F-2FF6A5B69476}"/>
                </a:ext>
              </a:extLst>
            </p:cNvPr>
            <p:cNvSpPr/>
            <p:nvPr/>
          </p:nvSpPr>
          <p:spPr>
            <a:xfrm rot="1800000">
              <a:off x="2232504" y="427831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A0152D69-D5D4-C7A7-C828-74E6200A733D}"/>
                </a:ext>
              </a:extLst>
            </p:cNvPr>
            <p:cNvSpPr/>
            <p:nvPr/>
          </p:nvSpPr>
          <p:spPr>
            <a:xfrm rot="10800000">
              <a:off x="989524" y="398999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62A963A7-6EC1-E2B5-9E39-EF05ED3F3064}"/>
                </a:ext>
              </a:extLst>
            </p:cNvPr>
            <p:cNvSpPr/>
            <p:nvPr/>
          </p:nvSpPr>
          <p:spPr>
            <a:xfrm rot="10800000" flipH="1">
              <a:off x="2560014" y="416816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873083D4-FDFE-4B4D-08EC-CEC66F4AA14B}"/>
              </a:ext>
            </a:extLst>
          </p:cNvPr>
          <p:cNvGrpSpPr/>
          <p:nvPr/>
        </p:nvGrpSpPr>
        <p:grpSpPr>
          <a:xfrm>
            <a:off x="3984184" y="3868070"/>
            <a:ext cx="1950631" cy="2590752"/>
            <a:chOff x="3984184" y="3868070"/>
            <a:chExt cx="1950631" cy="2590752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 rot="10800000">
                <a:off x="2892148" y="4396282"/>
                <a:ext cx="154826" cy="7641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17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99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5037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8814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5037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8814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B8BA2E6-A18E-4E57-9A3A-8CD6AC6DDE3B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41484E8-787B-A491-7339-D973CC304659}"/>
                </a:ext>
              </a:extLst>
            </p:cNvPr>
            <p:cNvGrpSpPr/>
            <p:nvPr/>
          </p:nvGrpSpPr>
          <p:grpSpPr>
            <a:xfrm>
              <a:off x="5153675" y="4986018"/>
              <a:ext cx="540059" cy="901120"/>
              <a:chOff x="5146531" y="4986018"/>
              <a:chExt cx="540059" cy="901120"/>
            </a:xfrm>
          </p:grpSpPr>
          <p:sp>
            <p:nvSpPr>
              <p:cNvPr id="464" name="四角形: 上の 2 つの角を丸める 347">
                <a:extLst>
                  <a:ext uri="{FF2B5EF4-FFF2-40B4-BE49-F238E27FC236}">
                    <a16:creationId xmlns:a16="http://schemas.microsoft.com/office/drawing/2014/main" id="{330C1BC7-997D-4A42-BED9-7670B890BA36}"/>
                  </a:ext>
                </a:extLst>
              </p:cNvPr>
              <p:cNvSpPr/>
              <p:nvPr/>
            </p:nvSpPr>
            <p:spPr>
              <a:xfrm rot="7854781">
                <a:off x="5299764" y="5392311"/>
                <a:ext cx="233594" cy="54005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013BA6B-0767-0828-A21C-6CD67047DB17}"/>
                  </a:ext>
                </a:extLst>
              </p:cNvPr>
              <p:cNvSpPr/>
              <p:nvPr/>
            </p:nvSpPr>
            <p:spPr>
              <a:xfrm rot="20700000" flipH="1">
                <a:off x="5277840" y="4986018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F4F9079C-1F4D-49F6-F492-D15417072857}"/>
                  </a:ext>
                </a:extLst>
              </p:cNvPr>
              <p:cNvSpPr/>
              <p:nvPr/>
            </p:nvSpPr>
            <p:spPr>
              <a:xfrm rot="9900000">
                <a:off x="5386077" y="522147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FEE0B18-621B-FAAE-A122-65D35AB059BC}"/>
                </a:ext>
              </a:extLst>
            </p:cNvPr>
            <p:cNvGrpSpPr/>
            <p:nvPr/>
          </p:nvGrpSpPr>
          <p:grpSpPr>
            <a:xfrm flipH="1">
              <a:off x="4214557" y="4986018"/>
              <a:ext cx="540059" cy="901120"/>
              <a:chOff x="5146531" y="4986018"/>
              <a:chExt cx="540059" cy="901120"/>
            </a:xfrm>
          </p:grpSpPr>
          <p:sp>
            <p:nvSpPr>
              <p:cNvPr id="256" name="四角形: 上の 2 つの角を丸める 347">
                <a:extLst>
                  <a:ext uri="{FF2B5EF4-FFF2-40B4-BE49-F238E27FC236}">
                    <a16:creationId xmlns:a16="http://schemas.microsoft.com/office/drawing/2014/main" id="{455666DE-4C87-B635-AA95-E06992B0E9A3}"/>
                  </a:ext>
                </a:extLst>
              </p:cNvPr>
              <p:cNvSpPr/>
              <p:nvPr/>
            </p:nvSpPr>
            <p:spPr>
              <a:xfrm rot="7854781">
                <a:off x="5299764" y="5392311"/>
                <a:ext cx="233594" cy="540059"/>
              </a:xfrm>
              <a:custGeom>
                <a:avLst/>
                <a:gdLst>
                  <a:gd name="connsiteX0" fmla="*/ 117103 w 234206"/>
                  <a:gd name="connsiteY0" fmla="*/ 0 h 423943"/>
                  <a:gd name="connsiteX1" fmla="*/ 117103 w 234206"/>
                  <a:gd name="connsiteY1" fmla="*/ 0 h 423943"/>
                  <a:gd name="connsiteX2" fmla="*/ 234206 w 234206"/>
                  <a:gd name="connsiteY2" fmla="*/ 117103 h 423943"/>
                  <a:gd name="connsiteX3" fmla="*/ 234206 w 234206"/>
                  <a:gd name="connsiteY3" fmla="*/ 423943 h 423943"/>
                  <a:gd name="connsiteX4" fmla="*/ 234206 w 234206"/>
                  <a:gd name="connsiteY4" fmla="*/ 423943 h 423943"/>
                  <a:gd name="connsiteX5" fmla="*/ 0 w 234206"/>
                  <a:gd name="connsiteY5" fmla="*/ 423943 h 423943"/>
                  <a:gd name="connsiteX6" fmla="*/ 0 w 234206"/>
                  <a:gd name="connsiteY6" fmla="*/ 423943 h 423943"/>
                  <a:gd name="connsiteX7" fmla="*/ 0 w 234206"/>
                  <a:gd name="connsiteY7" fmla="*/ 117103 h 423943"/>
                  <a:gd name="connsiteX8" fmla="*/ 117103 w 234206"/>
                  <a:gd name="connsiteY8" fmla="*/ 0 h 423943"/>
                  <a:gd name="connsiteX0" fmla="*/ 117103 w 234206"/>
                  <a:gd name="connsiteY0" fmla="*/ 0 h 550844"/>
                  <a:gd name="connsiteX1" fmla="*/ 117103 w 234206"/>
                  <a:gd name="connsiteY1" fmla="*/ 0 h 550844"/>
                  <a:gd name="connsiteX2" fmla="*/ 234206 w 234206"/>
                  <a:gd name="connsiteY2" fmla="*/ 117103 h 550844"/>
                  <a:gd name="connsiteX3" fmla="*/ 234206 w 234206"/>
                  <a:gd name="connsiteY3" fmla="*/ 423943 h 550844"/>
                  <a:gd name="connsiteX4" fmla="*/ 234206 w 234206"/>
                  <a:gd name="connsiteY4" fmla="*/ 423943 h 550844"/>
                  <a:gd name="connsiteX5" fmla="*/ 148631 w 234206"/>
                  <a:gd name="connsiteY5" fmla="*/ 550844 h 550844"/>
                  <a:gd name="connsiteX6" fmla="*/ 0 w 234206"/>
                  <a:gd name="connsiteY6" fmla="*/ 423943 h 550844"/>
                  <a:gd name="connsiteX7" fmla="*/ 0 w 234206"/>
                  <a:gd name="connsiteY7" fmla="*/ 423943 h 550844"/>
                  <a:gd name="connsiteX8" fmla="*/ 0 w 234206"/>
                  <a:gd name="connsiteY8" fmla="*/ 117103 h 550844"/>
                  <a:gd name="connsiteX9" fmla="*/ 117103 w 234206"/>
                  <a:gd name="connsiteY9" fmla="*/ 0 h 550844"/>
                  <a:gd name="connsiteX0" fmla="*/ 148631 w 240071"/>
                  <a:gd name="connsiteY0" fmla="*/ 550844 h 642284"/>
                  <a:gd name="connsiteX1" fmla="*/ 0 w 240071"/>
                  <a:gd name="connsiteY1" fmla="*/ 423943 h 642284"/>
                  <a:gd name="connsiteX2" fmla="*/ 0 w 240071"/>
                  <a:gd name="connsiteY2" fmla="*/ 423943 h 642284"/>
                  <a:gd name="connsiteX3" fmla="*/ 0 w 240071"/>
                  <a:gd name="connsiteY3" fmla="*/ 117103 h 642284"/>
                  <a:gd name="connsiteX4" fmla="*/ 117103 w 240071"/>
                  <a:gd name="connsiteY4" fmla="*/ 0 h 642284"/>
                  <a:gd name="connsiteX5" fmla="*/ 117103 w 240071"/>
                  <a:gd name="connsiteY5" fmla="*/ 0 h 642284"/>
                  <a:gd name="connsiteX6" fmla="*/ 234206 w 240071"/>
                  <a:gd name="connsiteY6" fmla="*/ 117103 h 642284"/>
                  <a:gd name="connsiteX7" fmla="*/ 234206 w 240071"/>
                  <a:gd name="connsiteY7" fmla="*/ 423943 h 642284"/>
                  <a:gd name="connsiteX8" fmla="*/ 234206 w 240071"/>
                  <a:gd name="connsiteY8" fmla="*/ 423943 h 642284"/>
                  <a:gd name="connsiteX9" fmla="*/ 240071 w 240071"/>
                  <a:gd name="connsiteY9" fmla="*/ 642284 h 642284"/>
                  <a:gd name="connsiteX0" fmla="*/ 0 w 240071"/>
                  <a:gd name="connsiteY0" fmla="*/ 423943 h 642284"/>
                  <a:gd name="connsiteX1" fmla="*/ 0 w 240071"/>
                  <a:gd name="connsiteY1" fmla="*/ 423943 h 642284"/>
                  <a:gd name="connsiteX2" fmla="*/ 0 w 240071"/>
                  <a:gd name="connsiteY2" fmla="*/ 117103 h 642284"/>
                  <a:gd name="connsiteX3" fmla="*/ 117103 w 240071"/>
                  <a:gd name="connsiteY3" fmla="*/ 0 h 642284"/>
                  <a:gd name="connsiteX4" fmla="*/ 117103 w 240071"/>
                  <a:gd name="connsiteY4" fmla="*/ 0 h 642284"/>
                  <a:gd name="connsiteX5" fmla="*/ 234206 w 240071"/>
                  <a:gd name="connsiteY5" fmla="*/ 117103 h 642284"/>
                  <a:gd name="connsiteX6" fmla="*/ 234206 w 240071"/>
                  <a:gd name="connsiteY6" fmla="*/ 423943 h 642284"/>
                  <a:gd name="connsiteX7" fmla="*/ 234206 w 240071"/>
                  <a:gd name="connsiteY7" fmla="*/ 423943 h 642284"/>
                  <a:gd name="connsiteX8" fmla="*/ 240071 w 240071"/>
                  <a:gd name="connsiteY8" fmla="*/ 642284 h 642284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7" fmla="*/ 234206 w 234206"/>
                  <a:gd name="connsiteY7" fmla="*/ 423943 h 423943"/>
                  <a:gd name="connsiteX0" fmla="*/ 0 w 237868"/>
                  <a:gd name="connsiteY0" fmla="*/ 423943 h 423943"/>
                  <a:gd name="connsiteX1" fmla="*/ 0 w 237868"/>
                  <a:gd name="connsiteY1" fmla="*/ 423943 h 423943"/>
                  <a:gd name="connsiteX2" fmla="*/ 0 w 237868"/>
                  <a:gd name="connsiteY2" fmla="*/ 117103 h 423943"/>
                  <a:gd name="connsiteX3" fmla="*/ 117103 w 237868"/>
                  <a:gd name="connsiteY3" fmla="*/ 0 h 423943"/>
                  <a:gd name="connsiteX4" fmla="*/ 117103 w 237868"/>
                  <a:gd name="connsiteY4" fmla="*/ 0 h 423943"/>
                  <a:gd name="connsiteX5" fmla="*/ 234206 w 237868"/>
                  <a:gd name="connsiteY5" fmla="*/ 117103 h 423943"/>
                  <a:gd name="connsiteX6" fmla="*/ 234206 w 237868"/>
                  <a:gd name="connsiteY6" fmla="*/ 423943 h 423943"/>
                  <a:gd name="connsiteX7" fmla="*/ 237868 w 237868"/>
                  <a:gd name="connsiteY7" fmla="*/ 308713 h 423943"/>
                  <a:gd name="connsiteX0" fmla="*/ 0 w 234206"/>
                  <a:gd name="connsiteY0" fmla="*/ 423943 h 423943"/>
                  <a:gd name="connsiteX1" fmla="*/ 0 w 234206"/>
                  <a:gd name="connsiteY1" fmla="*/ 423943 h 423943"/>
                  <a:gd name="connsiteX2" fmla="*/ 0 w 234206"/>
                  <a:gd name="connsiteY2" fmla="*/ 117103 h 423943"/>
                  <a:gd name="connsiteX3" fmla="*/ 117103 w 234206"/>
                  <a:gd name="connsiteY3" fmla="*/ 0 h 423943"/>
                  <a:gd name="connsiteX4" fmla="*/ 117103 w 234206"/>
                  <a:gd name="connsiteY4" fmla="*/ 0 h 423943"/>
                  <a:gd name="connsiteX5" fmla="*/ 234206 w 234206"/>
                  <a:gd name="connsiteY5" fmla="*/ 117103 h 423943"/>
                  <a:gd name="connsiteX6" fmla="*/ 234206 w 234206"/>
                  <a:gd name="connsiteY6" fmla="*/ 423943 h 423943"/>
                  <a:gd name="connsiteX0" fmla="*/ 0 w 242364"/>
                  <a:gd name="connsiteY0" fmla="*/ 423943 h 423943"/>
                  <a:gd name="connsiteX1" fmla="*/ 0 w 242364"/>
                  <a:gd name="connsiteY1" fmla="*/ 423943 h 423943"/>
                  <a:gd name="connsiteX2" fmla="*/ 0 w 242364"/>
                  <a:gd name="connsiteY2" fmla="*/ 117103 h 423943"/>
                  <a:gd name="connsiteX3" fmla="*/ 117103 w 242364"/>
                  <a:gd name="connsiteY3" fmla="*/ 0 h 423943"/>
                  <a:gd name="connsiteX4" fmla="*/ 117103 w 242364"/>
                  <a:gd name="connsiteY4" fmla="*/ 0 h 423943"/>
                  <a:gd name="connsiteX5" fmla="*/ 234206 w 242364"/>
                  <a:gd name="connsiteY5" fmla="*/ 117103 h 423943"/>
                  <a:gd name="connsiteX6" fmla="*/ 242364 w 242364"/>
                  <a:gd name="connsiteY6" fmla="*/ 346845 h 423943"/>
                  <a:gd name="connsiteX0" fmla="*/ 0 w 235037"/>
                  <a:gd name="connsiteY0" fmla="*/ 423943 h 423943"/>
                  <a:gd name="connsiteX1" fmla="*/ 0 w 235037"/>
                  <a:gd name="connsiteY1" fmla="*/ 423943 h 423943"/>
                  <a:gd name="connsiteX2" fmla="*/ 0 w 235037"/>
                  <a:gd name="connsiteY2" fmla="*/ 117103 h 423943"/>
                  <a:gd name="connsiteX3" fmla="*/ 117103 w 235037"/>
                  <a:gd name="connsiteY3" fmla="*/ 0 h 423943"/>
                  <a:gd name="connsiteX4" fmla="*/ 117103 w 235037"/>
                  <a:gd name="connsiteY4" fmla="*/ 0 h 423943"/>
                  <a:gd name="connsiteX5" fmla="*/ 234206 w 235037"/>
                  <a:gd name="connsiteY5" fmla="*/ 117103 h 423943"/>
                  <a:gd name="connsiteX6" fmla="*/ 235037 w 235037"/>
                  <a:gd name="connsiteY6" fmla="*/ 304883 h 423943"/>
                  <a:gd name="connsiteX0" fmla="*/ 0 w 249858"/>
                  <a:gd name="connsiteY0" fmla="*/ 423943 h 423943"/>
                  <a:gd name="connsiteX1" fmla="*/ 0 w 249858"/>
                  <a:gd name="connsiteY1" fmla="*/ 423943 h 423943"/>
                  <a:gd name="connsiteX2" fmla="*/ 0 w 249858"/>
                  <a:gd name="connsiteY2" fmla="*/ 117103 h 423943"/>
                  <a:gd name="connsiteX3" fmla="*/ 117103 w 249858"/>
                  <a:gd name="connsiteY3" fmla="*/ 0 h 423943"/>
                  <a:gd name="connsiteX4" fmla="*/ 117103 w 249858"/>
                  <a:gd name="connsiteY4" fmla="*/ 0 h 423943"/>
                  <a:gd name="connsiteX5" fmla="*/ 234206 w 249858"/>
                  <a:gd name="connsiteY5" fmla="*/ 117103 h 423943"/>
                  <a:gd name="connsiteX6" fmla="*/ 249858 w 249858"/>
                  <a:gd name="connsiteY6" fmla="*/ 364995 h 423943"/>
                  <a:gd name="connsiteX0" fmla="*/ 0 w 244864"/>
                  <a:gd name="connsiteY0" fmla="*/ 423943 h 423943"/>
                  <a:gd name="connsiteX1" fmla="*/ 0 w 244864"/>
                  <a:gd name="connsiteY1" fmla="*/ 423943 h 423943"/>
                  <a:gd name="connsiteX2" fmla="*/ 0 w 244864"/>
                  <a:gd name="connsiteY2" fmla="*/ 117103 h 423943"/>
                  <a:gd name="connsiteX3" fmla="*/ 117103 w 244864"/>
                  <a:gd name="connsiteY3" fmla="*/ 0 h 423943"/>
                  <a:gd name="connsiteX4" fmla="*/ 117103 w 244864"/>
                  <a:gd name="connsiteY4" fmla="*/ 0 h 423943"/>
                  <a:gd name="connsiteX5" fmla="*/ 234206 w 244864"/>
                  <a:gd name="connsiteY5" fmla="*/ 117103 h 423943"/>
                  <a:gd name="connsiteX6" fmla="*/ 244864 w 244864"/>
                  <a:gd name="connsiteY6" fmla="*/ 398299 h 423943"/>
                  <a:gd name="connsiteX0" fmla="*/ 0 w 244864"/>
                  <a:gd name="connsiteY0" fmla="*/ 423943 h 519939"/>
                  <a:gd name="connsiteX1" fmla="*/ 38383 w 244864"/>
                  <a:gd name="connsiteY1" fmla="*/ 519939 h 519939"/>
                  <a:gd name="connsiteX2" fmla="*/ 0 w 244864"/>
                  <a:gd name="connsiteY2" fmla="*/ 117103 h 519939"/>
                  <a:gd name="connsiteX3" fmla="*/ 117103 w 244864"/>
                  <a:gd name="connsiteY3" fmla="*/ 0 h 519939"/>
                  <a:gd name="connsiteX4" fmla="*/ 117103 w 244864"/>
                  <a:gd name="connsiteY4" fmla="*/ 0 h 519939"/>
                  <a:gd name="connsiteX5" fmla="*/ 234206 w 244864"/>
                  <a:gd name="connsiteY5" fmla="*/ 117103 h 519939"/>
                  <a:gd name="connsiteX6" fmla="*/ 244864 w 244864"/>
                  <a:gd name="connsiteY6" fmla="*/ 398299 h 519939"/>
                  <a:gd name="connsiteX0" fmla="*/ 0 w 251190"/>
                  <a:gd name="connsiteY0" fmla="*/ 423943 h 519939"/>
                  <a:gd name="connsiteX1" fmla="*/ 38383 w 251190"/>
                  <a:gd name="connsiteY1" fmla="*/ 519939 h 519939"/>
                  <a:gd name="connsiteX2" fmla="*/ 0 w 251190"/>
                  <a:gd name="connsiteY2" fmla="*/ 117103 h 519939"/>
                  <a:gd name="connsiteX3" fmla="*/ 117103 w 251190"/>
                  <a:gd name="connsiteY3" fmla="*/ 0 h 519939"/>
                  <a:gd name="connsiteX4" fmla="*/ 117103 w 251190"/>
                  <a:gd name="connsiteY4" fmla="*/ 0 h 519939"/>
                  <a:gd name="connsiteX5" fmla="*/ 234206 w 251190"/>
                  <a:gd name="connsiteY5" fmla="*/ 117103 h 519939"/>
                  <a:gd name="connsiteX6" fmla="*/ 251190 w 251190"/>
                  <a:gd name="connsiteY6" fmla="*/ 310711 h 519939"/>
                  <a:gd name="connsiteX0" fmla="*/ 38383 w 251190"/>
                  <a:gd name="connsiteY0" fmla="*/ 519939 h 519939"/>
                  <a:gd name="connsiteX1" fmla="*/ 0 w 251190"/>
                  <a:gd name="connsiteY1" fmla="*/ 117103 h 519939"/>
                  <a:gd name="connsiteX2" fmla="*/ 117103 w 251190"/>
                  <a:gd name="connsiteY2" fmla="*/ 0 h 519939"/>
                  <a:gd name="connsiteX3" fmla="*/ 117103 w 251190"/>
                  <a:gd name="connsiteY3" fmla="*/ 0 h 519939"/>
                  <a:gd name="connsiteX4" fmla="*/ 234206 w 251190"/>
                  <a:gd name="connsiteY4" fmla="*/ 117103 h 519939"/>
                  <a:gd name="connsiteX5" fmla="*/ 251190 w 251190"/>
                  <a:gd name="connsiteY5" fmla="*/ 310711 h 51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190" h="519939">
                    <a:moveTo>
                      <a:pt x="38383" y="519939"/>
                    </a:moveTo>
                    <a:lnTo>
                      <a:pt x="0" y="117103"/>
                    </a:lnTo>
                    <a:cubicBezTo>
                      <a:pt x="0" y="52429"/>
                      <a:pt x="52429" y="0"/>
                      <a:pt x="117103" y="0"/>
                    </a:cubicBezTo>
                    <a:lnTo>
                      <a:pt x="117103" y="0"/>
                    </a:lnTo>
                    <a:cubicBezTo>
                      <a:pt x="181777" y="0"/>
                      <a:pt x="234206" y="52429"/>
                      <a:pt x="234206" y="117103"/>
                    </a:cubicBezTo>
                    <a:lnTo>
                      <a:pt x="251190" y="310711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35695C39-0634-57A3-09F6-194B1AE14ABF}"/>
                  </a:ext>
                </a:extLst>
              </p:cNvPr>
              <p:cNvSpPr/>
              <p:nvPr/>
            </p:nvSpPr>
            <p:spPr>
              <a:xfrm rot="20700000" flipH="1">
                <a:off x="5277840" y="4986018"/>
                <a:ext cx="248386" cy="351631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A4AF108E-A4A7-E079-E36F-3AFAF268B4E5}"/>
                  </a:ext>
                </a:extLst>
              </p:cNvPr>
              <p:cNvSpPr/>
              <p:nvPr/>
            </p:nvSpPr>
            <p:spPr>
              <a:xfrm rot="9900000">
                <a:off x="5386077" y="522147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EFE79F9D-88EC-170F-7B00-A408118B21EC}"/>
                </a:ext>
              </a:extLst>
            </p:cNvPr>
            <p:cNvSpPr/>
            <p:nvPr/>
          </p:nvSpPr>
          <p:spPr>
            <a:xfrm rot="1800000">
              <a:off x="5227164" y="415639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CDA81D8E-76DC-8A85-F819-1D169680C86D}"/>
                </a:ext>
              </a:extLst>
            </p:cNvPr>
            <p:cNvSpPr/>
            <p:nvPr/>
          </p:nvSpPr>
          <p:spPr>
            <a:xfrm rot="10800000">
              <a:off x="3984184" y="386807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D42FCAF3-3040-8B31-0BB4-28EA6BD9A42E}"/>
                </a:ext>
              </a:extLst>
            </p:cNvPr>
            <p:cNvSpPr/>
            <p:nvPr/>
          </p:nvSpPr>
          <p:spPr>
            <a:xfrm rot="10800000" flipH="1">
              <a:off x="5554674" y="404624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66E2D5D5-9704-3D8C-8DE5-8F4743F61DB8}"/>
              </a:ext>
            </a:extLst>
          </p:cNvPr>
          <p:cNvGrpSpPr/>
          <p:nvPr/>
        </p:nvGrpSpPr>
        <p:grpSpPr>
          <a:xfrm>
            <a:off x="6887404" y="3868070"/>
            <a:ext cx="1950631" cy="2520327"/>
            <a:chOff x="6887404" y="3868070"/>
            <a:chExt cx="1950631" cy="252032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1EE31EB-B026-46B5-A88A-0FEB942FF0D8}"/>
                </a:ext>
              </a:extLst>
            </p:cNvPr>
            <p:cNvGrpSpPr/>
            <p:nvPr/>
          </p:nvGrpSpPr>
          <p:grpSpPr>
            <a:xfrm flipH="1">
              <a:off x="8294390" y="5736265"/>
              <a:ext cx="256111" cy="181092"/>
              <a:chOff x="8530749" y="5736265"/>
              <a:chExt cx="256111" cy="181092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88BD2142-983D-40EB-8E48-07E5CA83D652}"/>
                  </a:ext>
                </a:extLst>
              </p:cNvPr>
              <p:cNvSpPr/>
              <p:nvPr/>
            </p:nvSpPr>
            <p:spPr>
              <a:xfrm rot="900000">
                <a:off x="8530749" y="5736265"/>
                <a:ext cx="256111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8C3BDEEF-1A91-4693-A569-E465E6CCDF25}"/>
                  </a:ext>
                </a:extLst>
              </p:cNvPr>
              <p:cNvSpPr/>
              <p:nvPr/>
            </p:nvSpPr>
            <p:spPr>
              <a:xfrm rot="900000">
                <a:off x="8564974" y="5763030"/>
                <a:ext cx="187662" cy="154327"/>
              </a:xfrm>
              <a:prstGeom prst="trapezoid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3C2C9DF0-0193-4A6B-BF7B-D2BD1CF479F5}"/>
                </a:ext>
              </a:extLst>
            </p:cNvPr>
            <p:cNvSpPr/>
            <p:nvPr/>
          </p:nvSpPr>
          <p:spPr>
            <a:xfrm>
              <a:off x="7354043" y="4252693"/>
              <a:ext cx="1083847" cy="1769638"/>
            </a:xfrm>
            <a:custGeom>
              <a:avLst/>
              <a:gdLst>
                <a:gd name="connsiteX0" fmla="*/ 428670 w 1083847"/>
                <a:gd name="connsiteY0" fmla="*/ 0 h 1769638"/>
                <a:gd name="connsiteX1" fmla="*/ 515063 w 1083847"/>
                <a:gd name="connsiteY1" fmla="*/ 9937 h 1769638"/>
                <a:gd name="connsiteX2" fmla="*/ 541924 w 1083847"/>
                <a:gd name="connsiteY2" fmla="*/ 19450 h 1769638"/>
                <a:gd name="connsiteX3" fmla="*/ 568786 w 1083847"/>
                <a:gd name="connsiteY3" fmla="*/ 9937 h 1769638"/>
                <a:gd name="connsiteX4" fmla="*/ 655177 w 1083847"/>
                <a:gd name="connsiteY4" fmla="*/ 0 h 1769638"/>
                <a:gd name="connsiteX5" fmla="*/ 1083847 w 1083847"/>
                <a:gd name="connsiteY5" fmla="*/ 489087 h 1769638"/>
                <a:gd name="connsiteX6" fmla="*/ 1010637 w 1083847"/>
                <a:gd name="connsiteY6" fmla="*/ 762540 h 1769638"/>
                <a:gd name="connsiteX7" fmla="*/ 977435 w 1083847"/>
                <a:gd name="connsiteY7" fmla="*/ 808453 h 1769638"/>
                <a:gd name="connsiteX8" fmla="*/ 943820 w 1083847"/>
                <a:gd name="connsiteY8" fmla="*/ 904758 h 1769638"/>
                <a:gd name="connsiteX9" fmla="*/ 982370 w 1083847"/>
                <a:gd name="connsiteY9" fmla="*/ 1702751 h 1769638"/>
                <a:gd name="connsiteX10" fmla="*/ 982370 w 1083847"/>
                <a:gd name="connsiteY10" fmla="*/ 1702752 h 1769638"/>
                <a:gd name="connsiteX11" fmla="*/ 741249 w 1083847"/>
                <a:gd name="connsiteY11" fmla="*/ 1625179 h 1769638"/>
                <a:gd name="connsiteX12" fmla="*/ 728733 w 1083847"/>
                <a:gd name="connsiteY12" fmla="*/ 1614302 h 1769638"/>
                <a:gd name="connsiteX13" fmla="*/ 701630 w 1083847"/>
                <a:gd name="connsiteY13" fmla="*/ 1660570 h 1769638"/>
                <a:gd name="connsiteX14" fmla="*/ 529056 w 1083847"/>
                <a:gd name="connsiteY14" fmla="*/ 1769638 h 1769638"/>
                <a:gd name="connsiteX15" fmla="*/ 356482 w 1083847"/>
                <a:gd name="connsiteY15" fmla="*/ 1660570 h 1769638"/>
                <a:gd name="connsiteX16" fmla="*/ 332103 w 1083847"/>
                <a:gd name="connsiteY16" fmla="*/ 1618952 h 1769638"/>
                <a:gd name="connsiteX17" fmla="*/ 324938 w 1083847"/>
                <a:gd name="connsiteY17" fmla="*/ 1625179 h 1769638"/>
                <a:gd name="connsiteX18" fmla="*/ 83817 w 1083847"/>
                <a:gd name="connsiteY18" fmla="*/ 1702752 h 1769638"/>
                <a:gd name="connsiteX19" fmla="*/ 83817 w 1083847"/>
                <a:gd name="connsiteY19" fmla="*/ 1702751 h 1769638"/>
                <a:gd name="connsiteX20" fmla="*/ 83817 w 1083847"/>
                <a:gd name="connsiteY20" fmla="*/ 794314 h 1769638"/>
                <a:gd name="connsiteX21" fmla="*/ 97217 w 1083847"/>
                <a:gd name="connsiteY21" fmla="*/ 795737 h 1769638"/>
                <a:gd name="connsiteX22" fmla="*/ 73210 w 1083847"/>
                <a:gd name="connsiteY22" fmla="*/ 762540 h 1769638"/>
                <a:gd name="connsiteX23" fmla="*/ 0 w 1083847"/>
                <a:gd name="connsiteY23" fmla="*/ 489087 h 1769638"/>
                <a:gd name="connsiteX24" fmla="*/ 428670 w 1083847"/>
                <a:gd name="connsiteY24" fmla="*/ 0 h 176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83847" h="1769638">
                  <a:moveTo>
                    <a:pt x="428670" y="0"/>
                  </a:moveTo>
                  <a:cubicBezTo>
                    <a:pt x="458264" y="0"/>
                    <a:pt x="487157" y="3422"/>
                    <a:pt x="515063" y="9937"/>
                  </a:cubicBezTo>
                  <a:lnTo>
                    <a:pt x="541924" y="19450"/>
                  </a:lnTo>
                  <a:lnTo>
                    <a:pt x="568786" y="9937"/>
                  </a:lnTo>
                  <a:cubicBezTo>
                    <a:pt x="596690" y="3422"/>
                    <a:pt x="625583" y="0"/>
                    <a:pt x="655177" y="0"/>
                  </a:cubicBezTo>
                  <a:cubicBezTo>
                    <a:pt x="891925" y="0"/>
                    <a:pt x="1083847" y="218972"/>
                    <a:pt x="1083847" y="489087"/>
                  </a:cubicBezTo>
                  <a:cubicBezTo>
                    <a:pt x="1083847" y="590380"/>
                    <a:pt x="1056858" y="684481"/>
                    <a:pt x="1010637" y="762540"/>
                  </a:cubicBezTo>
                  <a:lnTo>
                    <a:pt x="977435" y="808453"/>
                  </a:lnTo>
                  <a:lnTo>
                    <a:pt x="943820" y="904758"/>
                  </a:lnTo>
                  <a:cubicBezTo>
                    <a:pt x="866720" y="1165916"/>
                    <a:pt x="879570" y="1448852"/>
                    <a:pt x="982370" y="1702751"/>
                  </a:cubicBezTo>
                  <a:lnTo>
                    <a:pt x="982370" y="1702752"/>
                  </a:lnTo>
                  <a:cubicBezTo>
                    <a:pt x="893053" y="1702752"/>
                    <a:pt x="810078" y="1674155"/>
                    <a:pt x="741249" y="1625179"/>
                  </a:cubicBezTo>
                  <a:lnTo>
                    <a:pt x="728733" y="1614302"/>
                  </a:lnTo>
                  <a:lnTo>
                    <a:pt x="701630" y="1660570"/>
                  </a:lnTo>
                  <a:cubicBezTo>
                    <a:pt x="652368" y="1729430"/>
                    <a:pt x="592982" y="1769638"/>
                    <a:pt x="529056" y="1769638"/>
                  </a:cubicBezTo>
                  <a:cubicBezTo>
                    <a:pt x="465131" y="1769638"/>
                    <a:pt x="405744" y="1729430"/>
                    <a:pt x="356482" y="1660570"/>
                  </a:cubicBezTo>
                  <a:lnTo>
                    <a:pt x="332103" y="1618952"/>
                  </a:lnTo>
                  <a:lnTo>
                    <a:pt x="324938" y="1625179"/>
                  </a:lnTo>
                  <a:cubicBezTo>
                    <a:pt x="256109" y="1674155"/>
                    <a:pt x="173134" y="1702752"/>
                    <a:pt x="83817" y="1702752"/>
                  </a:cubicBezTo>
                  <a:lnTo>
                    <a:pt x="83817" y="1702751"/>
                  </a:lnTo>
                  <a:cubicBezTo>
                    <a:pt x="201303" y="1412580"/>
                    <a:pt x="201303" y="1084485"/>
                    <a:pt x="83817" y="794314"/>
                  </a:cubicBezTo>
                  <a:lnTo>
                    <a:pt x="97217" y="795737"/>
                  </a:lnTo>
                  <a:lnTo>
                    <a:pt x="73210" y="762540"/>
                  </a:lnTo>
                  <a:cubicBezTo>
                    <a:pt x="26989" y="684481"/>
                    <a:pt x="0" y="590380"/>
                    <a:pt x="0" y="489087"/>
                  </a:cubicBezTo>
                  <a:cubicBezTo>
                    <a:pt x="0" y="218972"/>
                    <a:pt x="191922" y="0"/>
                    <a:pt x="42867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C30D5472-3F07-4493-A213-6768C7193B94}"/>
                </a:ext>
              </a:extLst>
            </p:cNvPr>
            <p:cNvGrpSpPr/>
            <p:nvPr/>
          </p:nvGrpSpPr>
          <p:grpSpPr>
            <a:xfrm>
              <a:off x="7254398" y="5216041"/>
              <a:ext cx="1253694" cy="1172356"/>
              <a:chOff x="3977943" y="4448290"/>
              <a:chExt cx="1336638" cy="1172356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AE00D676-6715-4E3B-8256-99C1FD204AC3}"/>
                  </a:ext>
                </a:extLst>
              </p:cNvPr>
              <p:cNvGrpSpPr/>
              <p:nvPr/>
            </p:nvGrpSpPr>
            <p:grpSpPr>
              <a:xfrm>
                <a:off x="3977943" y="4615747"/>
                <a:ext cx="1336638" cy="1004899"/>
                <a:chOff x="3977943" y="4615747"/>
                <a:chExt cx="1336638" cy="1004899"/>
              </a:xfrm>
            </p:grpSpPr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DF4ABD22-5247-47D2-A79B-BC375E35F7A2}"/>
                    </a:ext>
                  </a:extLst>
                </p:cNvPr>
                <p:cNvSpPr/>
                <p:nvPr/>
              </p:nvSpPr>
              <p:spPr>
                <a:xfrm rot="900000">
                  <a:off x="3977943" y="4968514"/>
                  <a:ext cx="273055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AAE7BC52-64DF-4CE4-B7AE-695D2E4DB61A}"/>
                    </a:ext>
                  </a:extLst>
                </p:cNvPr>
                <p:cNvSpPr/>
                <p:nvPr/>
              </p:nvSpPr>
              <p:spPr>
                <a:xfrm rot="900000">
                  <a:off x="4014432" y="4995279"/>
                  <a:ext cx="200078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片側の 2 つの角を丸めた四角形 87">
                  <a:extLst>
                    <a:ext uri="{FF2B5EF4-FFF2-40B4-BE49-F238E27FC236}">
                      <a16:creationId xmlns:a16="http://schemas.microsoft.com/office/drawing/2014/main" id="{EBA844F4-CD1B-4033-B65F-DFFBE5702721}"/>
                    </a:ext>
                  </a:extLst>
                </p:cNvPr>
                <p:cNvSpPr/>
                <p:nvPr/>
              </p:nvSpPr>
              <p:spPr>
                <a:xfrm>
                  <a:off x="4023051" y="4615747"/>
                  <a:ext cx="1291530" cy="10048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1667" h="1090593">
                      <a:moveTo>
                        <a:pt x="262489" y="0"/>
                      </a:moveTo>
                      <a:cubicBezTo>
                        <a:pt x="332983" y="0"/>
                        <a:pt x="396986" y="27788"/>
                        <a:pt x="443816" y="73349"/>
                      </a:cubicBezTo>
                      <a:cubicBezTo>
                        <a:pt x="455699" y="70294"/>
                        <a:pt x="467944" y="69667"/>
                        <a:pt x="480336" y="69667"/>
                      </a:cubicBezTo>
                      <a:lnTo>
                        <a:pt x="917554" y="69667"/>
                      </a:lnTo>
                      <a:lnTo>
                        <a:pt x="957441" y="73688"/>
                      </a:lnTo>
                      <a:cubicBezTo>
                        <a:pt x="1004334" y="27939"/>
                        <a:pt x="1068493" y="0"/>
                        <a:pt x="1139178" y="0"/>
                      </a:cubicBezTo>
                      <a:cubicBezTo>
                        <a:pt x="1284147" y="0"/>
                        <a:pt x="1401667" y="117520"/>
                        <a:pt x="1401667" y="262489"/>
                      </a:cubicBezTo>
                      <a:cubicBezTo>
                        <a:pt x="1401667" y="356694"/>
                        <a:pt x="1352042" y="439307"/>
                        <a:pt x="1277094" y="484950"/>
                      </a:cubicBezTo>
                      <a:lnTo>
                        <a:pt x="1277094" y="1090593"/>
                      </a:lnTo>
                      <a:lnTo>
                        <a:pt x="120796" y="1090593"/>
                      </a:lnTo>
                      <a:lnTo>
                        <a:pt x="120796" y="482900"/>
                      </a:lnTo>
                      <a:cubicBezTo>
                        <a:pt x="48017" y="436605"/>
                        <a:pt x="0" y="355155"/>
                        <a:pt x="0" y="262489"/>
                      </a:cubicBezTo>
                      <a:cubicBezTo>
                        <a:pt x="0" y="117520"/>
                        <a:pt x="117520" y="0"/>
                        <a:pt x="26248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89">
                  <a:extLst>
                    <a:ext uri="{FF2B5EF4-FFF2-40B4-BE49-F238E27FC236}">
                      <a16:creationId xmlns:a16="http://schemas.microsoft.com/office/drawing/2014/main" id="{2D32E533-AA50-4FE5-BBE5-6D02125FB4AC}"/>
                    </a:ext>
                  </a:extLst>
                </p:cNvPr>
                <p:cNvSpPr/>
                <p:nvPr/>
              </p:nvSpPr>
              <p:spPr>
                <a:xfrm rot="10800000">
                  <a:off x="4432889" y="4682284"/>
                  <a:ext cx="468377" cy="7580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F16F2E08-F86B-4A9C-B707-B10171E2E8A0}"/>
                  </a:ext>
                </a:extLst>
              </p:cNvPr>
              <p:cNvSpPr/>
              <p:nvPr/>
            </p:nvSpPr>
            <p:spPr>
              <a:xfrm>
                <a:off x="4432888" y="4448290"/>
                <a:ext cx="468377" cy="406013"/>
              </a:xfrm>
              <a:custGeom>
                <a:avLst/>
                <a:gdLst>
                  <a:gd name="connsiteX0" fmla="*/ 151963 w 468377"/>
                  <a:gd name="connsiteY0" fmla="*/ 0 h 448629"/>
                  <a:gd name="connsiteX1" fmla="*/ 317214 w 468377"/>
                  <a:gd name="connsiteY1" fmla="*/ 0 h 448629"/>
                  <a:gd name="connsiteX2" fmla="*/ 336363 w 468377"/>
                  <a:gd name="connsiteY2" fmla="*/ 253903 h 448629"/>
                  <a:gd name="connsiteX3" fmla="*/ 468377 w 468377"/>
                  <a:gd name="connsiteY3" fmla="*/ 253903 h 448629"/>
                  <a:gd name="connsiteX4" fmla="*/ 468377 w 468377"/>
                  <a:gd name="connsiteY4" fmla="*/ 351266 h 448629"/>
                  <a:gd name="connsiteX5" fmla="*/ 371014 w 468377"/>
                  <a:gd name="connsiteY5" fmla="*/ 448629 h 448629"/>
                  <a:gd name="connsiteX6" fmla="*/ 97363 w 468377"/>
                  <a:gd name="connsiteY6" fmla="*/ 448629 h 448629"/>
                  <a:gd name="connsiteX7" fmla="*/ 0 w 468377"/>
                  <a:gd name="connsiteY7" fmla="*/ 351266 h 448629"/>
                  <a:gd name="connsiteX8" fmla="*/ 0 w 468377"/>
                  <a:gd name="connsiteY8" fmla="*/ 253903 h 448629"/>
                  <a:gd name="connsiteX9" fmla="*/ 132814 w 468377"/>
                  <a:gd name="connsiteY9" fmla="*/ 253903 h 448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8377" h="448629">
                    <a:moveTo>
                      <a:pt x="151963" y="0"/>
                    </a:moveTo>
                    <a:lnTo>
                      <a:pt x="317214" y="0"/>
                    </a:lnTo>
                    <a:lnTo>
                      <a:pt x="336363" y="253903"/>
                    </a:lnTo>
                    <a:lnTo>
                      <a:pt x="468377" y="253903"/>
                    </a:lnTo>
                    <a:lnTo>
                      <a:pt x="468377" y="351266"/>
                    </a:lnTo>
                    <a:cubicBezTo>
                      <a:pt x="468377" y="405038"/>
                      <a:pt x="424786" y="448629"/>
                      <a:pt x="371014" y="448629"/>
                    </a:cubicBezTo>
                    <a:lnTo>
                      <a:pt x="97363" y="448629"/>
                    </a:lnTo>
                    <a:cubicBezTo>
                      <a:pt x="43591" y="448629"/>
                      <a:pt x="0" y="405038"/>
                      <a:pt x="0" y="351266"/>
                    </a:cubicBezTo>
                    <a:lnTo>
                      <a:pt x="0" y="253903"/>
                    </a:lnTo>
                    <a:lnTo>
                      <a:pt x="132814" y="253903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4472D6B6-AEC4-4DDA-8C0C-0ACBBB3C8AB9}"/>
                </a:ext>
              </a:extLst>
            </p:cNvPr>
            <p:cNvGrpSpPr/>
            <p:nvPr/>
          </p:nvGrpSpPr>
          <p:grpSpPr>
            <a:xfrm>
              <a:off x="7349322" y="4349889"/>
              <a:ext cx="1094916" cy="978704"/>
              <a:chOff x="2791855" y="2072442"/>
              <a:chExt cx="1150919" cy="990072"/>
            </a:xfrm>
            <a:solidFill>
              <a:srgbClr val="FFCC99"/>
            </a:solidFill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B5AEA65-BBF5-49DB-B05B-0CC01CE0FA79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6" name="円/楕円 204">
                  <a:extLst>
                    <a:ext uri="{FF2B5EF4-FFF2-40B4-BE49-F238E27FC236}">
                      <a16:creationId xmlns:a16="http://schemas.microsoft.com/office/drawing/2014/main" id="{02F3EFB0-CDF0-4D21-B150-6AF5C974B83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円/楕円 205">
                  <a:extLst>
                    <a:ext uri="{FF2B5EF4-FFF2-40B4-BE49-F238E27FC236}">
                      <a16:creationId xmlns:a16="http://schemas.microsoft.com/office/drawing/2014/main" id="{8B744B99-A10F-470A-BEBF-95ED2DBBB2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03BEC375-C4DD-401B-AA94-3022665251B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334" name="円/楕円 202">
                  <a:extLst>
                    <a:ext uri="{FF2B5EF4-FFF2-40B4-BE49-F238E27FC236}">
                      <a16:creationId xmlns:a16="http://schemas.microsoft.com/office/drawing/2014/main" id="{6C952947-16BB-4938-8169-38A30AE293F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円/楕円 203">
                  <a:extLst>
                    <a:ext uri="{FF2B5EF4-FFF2-40B4-BE49-F238E27FC236}">
                      <a16:creationId xmlns:a16="http://schemas.microsoft.com/office/drawing/2014/main" id="{4573C38A-2192-4E91-9F1A-1C0A614C994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3" name="円/楕円 201">
                <a:extLst>
                  <a:ext uri="{FF2B5EF4-FFF2-40B4-BE49-F238E27FC236}">
                    <a16:creationId xmlns:a16="http://schemas.microsoft.com/office/drawing/2014/main" id="{44A941F0-29CA-462D-A378-508C2F003EBD}"/>
                  </a:ext>
                </a:extLst>
              </p:cNvPr>
              <p:cNvSpPr/>
              <p:nvPr/>
            </p:nvSpPr>
            <p:spPr>
              <a:xfrm>
                <a:off x="2902857" y="2072442"/>
                <a:ext cx="928914" cy="99007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3" name="円/楕円 27">
              <a:extLst>
                <a:ext uri="{FF2B5EF4-FFF2-40B4-BE49-F238E27FC236}">
                  <a16:creationId xmlns:a16="http://schemas.microsoft.com/office/drawing/2014/main" id="{9371BB4C-898E-4E36-B2A1-D3A8FBDC0959}"/>
                </a:ext>
              </a:extLst>
            </p:cNvPr>
            <p:cNvSpPr/>
            <p:nvPr/>
          </p:nvSpPr>
          <p:spPr>
            <a:xfrm flipV="1">
              <a:off x="7812103" y="5151645"/>
              <a:ext cx="174610" cy="8390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30 w 3210548"/>
                <a:gd name="connsiteY0" fmla="*/ 264621 h 610906"/>
                <a:gd name="connsiteX1" fmla="*/ 1674134 w 3210548"/>
                <a:gd name="connsiteY1" fmla="*/ 0 h 610906"/>
                <a:gd name="connsiteX2" fmla="*/ 3210548 w 3210548"/>
                <a:gd name="connsiteY2" fmla="*/ 264621 h 610906"/>
                <a:gd name="connsiteX3" fmla="*/ 1605339 w 3210548"/>
                <a:gd name="connsiteY3" fmla="*/ 610906 h 610906"/>
                <a:gd name="connsiteX4" fmla="*/ 130 w 3210548"/>
                <a:gd name="connsiteY4" fmla="*/ 264621 h 61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8" h="610906">
                  <a:moveTo>
                    <a:pt x="130" y="264621"/>
                  </a:moveTo>
                  <a:cubicBezTo>
                    <a:pt x="11596" y="162803"/>
                    <a:pt x="787602" y="0"/>
                    <a:pt x="1674134" y="0"/>
                  </a:cubicBezTo>
                  <a:cubicBezTo>
                    <a:pt x="2560666" y="0"/>
                    <a:pt x="3210548" y="173379"/>
                    <a:pt x="3210548" y="264621"/>
                  </a:cubicBezTo>
                  <a:cubicBezTo>
                    <a:pt x="3210548" y="355863"/>
                    <a:pt x="2491871" y="610906"/>
                    <a:pt x="1605339" y="610906"/>
                  </a:cubicBezTo>
                  <a:cubicBezTo>
                    <a:pt x="718807" y="610906"/>
                    <a:pt x="-11336" y="366439"/>
                    <a:pt x="130" y="26462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円/楕円 27">
              <a:extLst>
                <a:ext uri="{FF2B5EF4-FFF2-40B4-BE49-F238E27FC236}">
                  <a16:creationId xmlns:a16="http://schemas.microsoft.com/office/drawing/2014/main" id="{CC7416ED-A8CC-4E47-AC3E-E7847917152C}"/>
                </a:ext>
              </a:extLst>
            </p:cNvPr>
            <p:cNvSpPr/>
            <p:nvPr/>
          </p:nvSpPr>
          <p:spPr>
            <a:xfrm rot="11700000">
              <a:off x="7537368" y="4638724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27">
              <a:extLst>
                <a:ext uri="{FF2B5EF4-FFF2-40B4-BE49-F238E27FC236}">
                  <a16:creationId xmlns:a16="http://schemas.microsoft.com/office/drawing/2014/main" id="{FAA3BCE2-DC96-4975-A6C0-17B94C25819A}"/>
                </a:ext>
              </a:extLst>
            </p:cNvPr>
            <p:cNvSpPr/>
            <p:nvPr/>
          </p:nvSpPr>
          <p:spPr>
            <a:xfrm rot="9900000">
              <a:off x="8024877" y="4638724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正方形/長方形 67">
              <a:extLst>
                <a:ext uri="{FF2B5EF4-FFF2-40B4-BE49-F238E27FC236}">
                  <a16:creationId xmlns:a16="http://schemas.microsoft.com/office/drawing/2014/main" id="{AA58C271-50D5-4474-AF6D-927D4AE1E2FC}"/>
                </a:ext>
              </a:extLst>
            </p:cNvPr>
            <p:cNvSpPr/>
            <p:nvPr/>
          </p:nvSpPr>
          <p:spPr>
            <a:xfrm>
              <a:off x="7869120" y="5049754"/>
              <a:ext cx="65767" cy="33711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円/楕円 189">
              <a:extLst>
                <a:ext uri="{FF2B5EF4-FFF2-40B4-BE49-F238E27FC236}">
                  <a16:creationId xmlns:a16="http://schemas.microsoft.com/office/drawing/2014/main" id="{7D838D17-07AA-4F77-93BA-C19C1C18B57B}"/>
                </a:ext>
              </a:extLst>
            </p:cNvPr>
            <p:cNvSpPr/>
            <p:nvPr/>
          </p:nvSpPr>
          <p:spPr>
            <a:xfrm>
              <a:off x="7537937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円/楕円 190">
              <a:extLst>
                <a:ext uri="{FF2B5EF4-FFF2-40B4-BE49-F238E27FC236}">
                  <a16:creationId xmlns:a16="http://schemas.microsoft.com/office/drawing/2014/main" id="{52313725-116C-4775-A797-9A9BD904359D}"/>
                </a:ext>
              </a:extLst>
            </p:cNvPr>
            <p:cNvSpPr/>
            <p:nvPr/>
          </p:nvSpPr>
          <p:spPr>
            <a:xfrm>
              <a:off x="8127541" y="4953387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C7C5ED03-F4E2-446D-9303-0D59ABF8F948}"/>
                </a:ext>
              </a:extLst>
            </p:cNvPr>
            <p:cNvSpPr/>
            <p:nvPr/>
          </p:nvSpPr>
          <p:spPr>
            <a:xfrm>
              <a:off x="7488548" y="4293890"/>
              <a:ext cx="814653" cy="340882"/>
            </a:xfrm>
            <a:custGeom>
              <a:avLst/>
              <a:gdLst>
                <a:gd name="connsiteX0" fmla="*/ 381026 w 814653"/>
                <a:gd name="connsiteY0" fmla="*/ 412 h 312454"/>
                <a:gd name="connsiteX1" fmla="*/ 407329 w 814653"/>
                <a:gd name="connsiteY1" fmla="*/ 5958 h 312454"/>
                <a:gd name="connsiteX2" fmla="*/ 433628 w 814653"/>
                <a:gd name="connsiteY2" fmla="*/ 413 h 312454"/>
                <a:gd name="connsiteX3" fmla="*/ 642614 w 814653"/>
                <a:gd name="connsiteY3" fmla="*/ 58755 h 312454"/>
                <a:gd name="connsiteX4" fmla="*/ 814653 w 814653"/>
                <a:gd name="connsiteY4" fmla="*/ 262669 h 312454"/>
                <a:gd name="connsiteX5" fmla="*/ 814515 w 814653"/>
                <a:gd name="connsiteY5" fmla="*/ 287966 h 312454"/>
                <a:gd name="connsiteX6" fmla="*/ 792677 w 814653"/>
                <a:gd name="connsiteY6" fmla="*/ 300733 h 312454"/>
                <a:gd name="connsiteX7" fmla="*/ 530063 w 814653"/>
                <a:gd name="connsiteY7" fmla="*/ 253700 h 312454"/>
                <a:gd name="connsiteX8" fmla="*/ 410854 w 814653"/>
                <a:gd name="connsiteY8" fmla="*/ 155629 h 312454"/>
                <a:gd name="connsiteX9" fmla="*/ 407326 w 814653"/>
                <a:gd name="connsiteY9" fmla="*/ 150335 h 312454"/>
                <a:gd name="connsiteX10" fmla="*/ 403800 w 814653"/>
                <a:gd name="connsiteY10" fmla="*/ 155628 h 312454"/>
                <a:gd name="connsiteX11" fmla="*/ 284590 w 814653"/>
                <a:gd name="connsiteY11" fmla="*/ 253699 h 312454"/>
                <a:gd name="connsiteX12" fmla="*/ 21976 w 814653"/>
                <a:gd name="connsiteY12" fmla="*/ 300732 h 312454"/>
                <a:gd name="connsiteX13" fmla="*/ 138 w 814653"/>
                <a:gd name="connsiteY13" fmla="*/ 287965 h 312454"/>
                <a:gd name="connsiteX14" fmla="*/ 0 w 814653"/>
                <a:gd name="connsiteY14" fmla="*/ 262668 h 312454"/>
                <a:gd name="connsiteX15" fmla="*/ 172039 w 814653"/>
                <a:gd name="connsiteY15" fmla="*/ 58754 h 312454"/>
                <a:gd name="connsiteX16" fmla="*/ 381026 w 814653"/>
                <a:gd name="connsiteY16" fmla="*/ 412 h 31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4653" h="312454">
                  <a:moveTo>
                    <a:pt x="381026" y="412"/>
                  </a:moveTo>
                  <a:lnTo>
                    <a:pt x="407329" y="5958"/>
                  </a:lnTo>
                  <a:lnTo>
                    <a:pt x="433628" y="413"/>
                  </a:lnTo>
                  <a:cubicBezTo>
                    <a:pt x="493368" y="-3154"/>
                    <a:pt x="569342" y="16451"/>
                    <a:pt x="642614" y="58755"/>
                  </a:cubicBezTo>
                  <a:cubicBezTo>
                    <a:pt x="740312" y="115161"/>
                    <a:pt x="805461" y="195900"/>
                    <a:pt x="814653" y="262669"/>
                  </a:cubicBezTo>
                  <a:lnTo>
                    <a:pt x="814515" y="287966"/>
                  </a:lnTo>
                  <a:lnTo>
                    <a:pt x="792677" y="300733"/>
                  </a:lnTo>
                  <a:cubicBezTo>
                    <a:pt x="730257" y="326157"/>
                    <a:pt x="627760" y="310106"/>
                    <a:pt x="530063" y="253700"/>
                  </a:cubicBezTo>
                  <a:cubicBezTo>
                    <a:pt x="481215" y="225497"/>
                    <a:pt x="440503" y="191211"/>
                    <a:pt x="410854" y="155629"/>
                  </a:cubicBezTo>
                  <a:lnTo>
                    <a:pt x="407326" y="150335"/>
                  </a:lnTo>
                  <a:lnTo>
                    <a:pt x="403800" y="155628"/>
                  </a:lnTo>
                  <a:cubicBezTo>
                    <a:pt x="374151" y="191210"/>
                    <a:pt x="333439" y="225496"/>
                    <a:pt x="284590" y="253699"/>
                  </a:cubicBezTo>
                  <a:cubicBezTo>
                    <a:pt x="186893" y="310105"/>
                    <a:pt x="84396" y="326156"/>
                    <a:pt x="21976" y="300732"/>
                  </a:cubicBezTo>
                  <a:lnTo>
                    <a:pt x="138" y="287965"/>
                  </a:lnTo>
                  <a:lnTo>
                    <a:pt x="0" y="262668"/>
                  </a:lnTo>
                  <a:cubicBezTo>
                    <a:pt x="9192" y="195899"/>
                    <a:pt x="74341" y="115160"/>
                    <a:pt x="172039" y="58754"/>
                  </a:cubicBezTo>
                  <a:cubicBezTo>
                    <a:pt x="245312" y="16450"/>
                    <a:pt x="321285" y="-3155"/>
                    <a:pt x="381026" y="41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2" name="円/楕円 91">
              <a:extLst>
                <a:ext uri="{FF2B5EF4-FFF2-40B4-BE49-F238E27FC236}">
                  <a16:creationId xmlns:a16="http://schemas.microsoft.com/office/drawing/2014/main" id="{EDCDBE11-9AEC-4225-924D-20923268A9BD}"/>
                </a:ext>
              </a:extLst>
            </p:cNvPr>
            <p:cNvSpPr/>
            <p:nvPr/>
          </p:nvSpPr>
          <p:spPr>
            <a:xfrm>
              <a:off x="7866040" y="5687716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92">
              <a:extLst>
                <a:ext uri="{FF2B5EF4-FFF2-40B4-BE49-F238E27FC236}">
                  <a16:creationId xmlns:a16="http://schemas.microsoft.com/office/drawing/2014/main" id="{94C17BAE-2015-4E5A-8872-8740139BB451}"/>
                </a:ext>
              </a:extLst>
            </p:cNvPr>
            <p:cNvSpPr/>
            <p:nvPr/>
          </p:nvSpPr>
          <p:spPr>
            <a:xfrm>
              <a:off x="7866040" y="5822132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93">
              <a:extLst>
                <a:ext uri="{FF2B5EF4-FFF2-40B4-BE49-F238E27FC236}">
                  <a16:creationId xmlns:a16="http://schemas.microsoft.com/office/drawing/2014/main" id="{63345DF9-A549-4D2F-83E9-158AB46A0486}"/>
                </a:ext>
              </a:extLst>
            </p:cNvPr>
            <p:cNvSpPr/>
            <p:nvPr/>
          </p:nvSpPr>
          <p:spPr>
            <a:xfrm>
              <a:off x="7866040" y="5956547"/>
              <a:ext cx="68754" cy="68754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98BF01F5-E842-4020-B825-4FAED599ADD5}"/>
                </a:ext>
              </a:extLst>
            </p:cNvPr>
            <p:cNvGrpSpPr/>
            <p:nvPr/>
          </p:nvGrpSpPr>
          <p:grpSpPr>
            <a:xfrm rot="2700000">
              <a:off x="8049203" y="4287130"/>
              <a:ext cx="324369" cy="197711"/>
              <a:chOff x="5774806" y="3688995"/>
              <a:chExt cx="746934" cy="451547"/>
            </a:xfrm>
          </p:grpSpPr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3230E74-75E4-4B7F-A192-ED69B8237CAC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12217DA4-32B4-410F-AD03-F073E99B6785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BD174DB-B820-4B6C-A6D2-FFD7CE6A124D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0B68D1F8-8CB7-4C17-9CD7-A1B5154815AC}"/>
                </a:ext>
              </a:extLst>
            </p:cNvPr>
            <p:cNvGrpSpPr/>
            <p:nvPr/>
          </p:nvGrpSpPr>
          <p:grpSpPr>
            <a:xfrm>
              <a:off x="7559497" y="4728556"/>
              <a:ext cx="654819" cy="206858"/>
              <a:chOff x="7561490" y="4700133"/>
              <a:chExt cx="654819" cy="206858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45DC7B55-A5EE-7764-04DC-D0B3BBB3A8CC}"/>
                  </a:ext>
                </a:extLst>
              </p:cNvPr>
              <p:cNvGrpSpPr/>
              <p:nvPr/>
            </p:nvGrpSpPr>
            <p:grpSpPr>
              <a:xfrm>
                <a:off x="7561490" y="4700133"/>
                <a:ext cx="164281" cy="206858"/>
                <a:chOff x="2595588" y="3926381"/>
                <a:chExt cx="164281" cy="206858"/>
              </a:xfrm>
            </p:grpSpPr>
            <p:sp>
              <p:nvSpPr>
                <p:cNvPr id="192" name="二等辺三角形 191">
                  <a:extLst>
                    <a:ext uri="{FF2B5EF4-FFF2-40B4-BE49-F238E27FC236}">
                      <a16:creationId xmlns:a16="http://schemas.microsoft.com/office/drawing/2014/main" id="{AC57588D-7BED-48E7-C425-52AA76CE4CAC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2952D2B-AF26-CEA6-B1C2-0C37F12EEE5C}"/>
                    </a:ext>
                  </a:extLst>
                </p:cNvPr>
                <p:cNvGrpSpPr/>
                <p:nvPr/>
              </p:nvGrpSpPr>
              <p:grpSpPr>
                <a:xfrm>
                  <a:off x="2601643" y="3926690"/>
                  <a:ext cx="158226" cy="206549"/>
                  <a:chOff x="2896919" y="3691673"/>
                  <a:chExt cx="138009" cy="203100"/>
                </a:xfrm>
              </p:grpSpPr>
              <p:sp>
                <p:nvSpPr>
                  <p:cNvPr id="194" name="円/楕円 195">
                    <a:extLst>
                      <a:ext uri="{FF2B5EF4-FFF2-40B4-BE49-F238E27FC236}">
                        <a16:creationId xmlns:a16="http://schemas.microsoft.com/office/drawing/2014/main" id="{8F806927-0D19-A809-58B7-D433652A8F05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73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196">
                    <a:extLst>
                      <a:ext uri="{FF2B5EF4-FFF2-40B4-BE49-F238E27FC236}">
                        <a16:creationId xmlns:a16="http://schemas.microsoft.com/office/drawing/2014/main" id="{07EAD498-6243-185D-FDDE-16F6BAAAB8D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197">
                    <a:extLst>
                      <a:ext uri="{FF2B5EF4-FFF2-40B4-BE49-F238E27FC236}">
                        <a16:creationId xmlns:a16="http://schemas.microsoft.com/office/drawing/2014/main" id="{E708F78E-D524-773E-2AFF-59A84EBC0F9A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583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198">
                    <a:extLst>
                      <a:ext uri="{FF2B5EF4-FFF2-40B4-BE49-F238E27FC236}">
                        <a16:creationId xmlns:a16="http://schemas.microsoft.com/office/drawing/2014/main" id="{F80B2BC4-DA3B-E7A8-E1D8-B53AAC71D37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54661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9534D6C6-BFC3-C739-1A80-958320C23CDF}"/>
                  </a:ext>
                </a:extLst>
              </p:cNvPr>
              <p:cNvGrpSpPr/>
              <p:nvPr/>
            </p:nvGrpSpPr>
            <p:grpSpPr>
              <a:xfrm>
                <a:off x="8052028" y="4700133"/>
                <a:ext cx="164281" cy="206838"/>
                <a:chOff x="2595588" y="3926381"/>
                <a:chExt cx="164281" cy="206838"/>
              </a:xfrm>
            </p:grpSpPr>
            <p:sp>
              <p:nvSpPr>
                <p:cNvPr id="202" name="二等辺三角形 201">
                  <a:extLst>
                    <a:ext uri="{FF2B5EF4-FFF2-40B4-BE49-F238E27FC236}">
                      <a16:creationId xmlns:a16="http://schemas.microsoft.com/office/drawing/2014/main" id="{AFFB67E1-2415-165B-185D-80F8D20E112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D9C16271-6B89-7B64-6086-47A660550D00}"/>
                    </a:ext>
                  </a:extLst>
                </p:cNvPr>
                <p:cNvGrpSpPr/>
                <p:nvPr/>
              </p:nvGrpSpPr>
              <p:grpSpPr>
                <a:xfrm>
                  <a:off x="2601643" y="3926673"/>
                  <a:ext cx="158226" cy="206546"/>
                  <a:chOff x="2896919" y="3691673"/>
                  <a:chExt cx="138009" cy="203098"/>
                </a:xfrm>
              </p:grpSpPr>
              <p:sp>
                <p:nvSpPr>
                  <p:cNvPr id="229" name="円/楕円 195">
                    <a:extLst>
                      <a:ext uri="{FF2B5EF4-FFF2-40B4-BE49-F238E27FC236}">
                        <a16:creationId xmlns:a16="http://schemas.microsoft.com/office/drawing/2014/main" id="{578EB459-A3D0-9304-E80B-8211BC104F0A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73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円/楕円 196">
                    <a:extLst>
                      <a:ext uri="{FF2B5EF4-FFF2-40B4-BE49-F238E27FC236}">
                        <a16:creationId xmlns:a16="http://schemas.microsoft.com/office/drawing/2014/main" id="{2BEA376F-BC8A-B883-2C58-49E8E71C5EA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0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197">
                    <a:extLst>
                      <a:ext uri="{FF2B5EF4-FFF2-40B4-BE49-F238E27FC236}">
                        <a16:creationId xmlns:a16="http://schemas.microsoft.com/office/drawing/2014/main" id="{BE0C5C0A-D1D9-0F2C-50F9-B1FAE071CF5B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45835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198">
                    <a:extLst>
                      <a:ext uri="{FF2B5EF4-FFF2-40B4-BE49-F238E27FC236}">
                        <a16:creationId xmlns:a16="http://schemas.microsoft.com/office/drawing/2014/main" id="{692603E4-7789-4D32-6A21-E709277AFA5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5465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9FAE9A98-1ACC-A15B-7CD6-908FFBB4F1DA}"/>
                </a:ext>
              </a:extLst>
            </p:cNvPr>
            <p:cNvSpPr/>
            <p:nvPr/>
          </p:nvSpPr>
          <p:spPr>
            <a:xfrm rot="20448786" flipH="1">
              <a:off x="8240877" y="4992649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D3861D5E-5755-389C-4FC8-295212C59443}"/>
                </a:ext>
              </a:extLst>
            </p:cNvPr>
            <p:cNvSpPr/>
            <p:nvPr/>
          </p:nvSpPr>
          <p:spPr>
            <a:xfrm rot="1151214">
              <a:off x="7275688" y="4992648"/>
              <a:ext cx="272272" cy="1031659"/>
            </a:xfrm>
            <a:custGeom>
              <a:avLst/>
              <a:gdLst>
                <a:gd name="connsiteX0" fmla="*/ 133855 w 287934"/>
                <a:gd name="connsiteY0" fmla="*/ 0 h 1091004"/>
                <a:gd name="connsiteX1" fmla="*/ 141001 w 287934"/>
                <a:gd name="connsiteY1" fmla="*/ 0 h 1091004"/>
                <a:gd name="connsiteX2" fmla="*/ 174312 w 287934"/>
                <a:gd name="connsiteY2" fmla="*/ 33311 h 1091004"/>
                <a:gd name="connsiteX3" fmla="*/ 174312 w 287934"/>
                <a:gd name="connsiteY3" fmla="*/ 48768 h 1091004"/>
                <a:gd name="connsiteX4" fmla="*/ 179640 w 287934"/>
                <a:gd name="connsiteY4" fmla="*/ 35906 h 1091004"/>
                <a:gd name="connsiteX5" fmla="*/ 198952 w 287934"/>
                <a:gd name="connsiteY5" fmla="*/ 27906 h 1091004"/>
                <a:gd name="connsiteX6" fmla="*/ 204810 w 287934"/>
                <a:gd name="connsiteY6" fmla="*/ 27906 h 1091004"/>
                <a:gd name="connsiteX7" fmla="*/ 232121 w 287934"/>
                <a:gd name="connsiteY7" fmla="*/ 55217 h 1091004"/>
                <a:gd name="connsiteX8" fmla="*/ 232121 w 287934"/>
                <a:gd name="connsiteY8" fmla="*/ 57831 h 1091004"/>
                <a:gd name="connsiteX9" fmla="*/ 237183 w 287934"/>
                <a:gd name="connsiteY9" fmla="*/ 45609 h 1091004"/>
                <a:gd name="connsiteX10" fmla="*/ 255858 w 287934"/>
                <a:gd name="connsiteY10" fmla="*/ 37874 h 1091004"/>
                <a:gd name="connsiteX11" fmla="*/ 261523 w 287934"/>
                <a:gd name="connsiteY11" fmla="*/ 37874 h 1091004"/>
                <a:gd name="connsiteX12" fmla="*/ 287934 w 287934"/>
                <a:gd name="connsiteY12" fmla="*/ 64285 h 1091004"/>
                <a:gd name="connsiteX13" fmla="*/ 287934 w 287934"/>
                <a:gd name="connsiteY13" fmla="*/ 143529 h 1091004"/>
                <a:gd name="connsiteX14" fmla="*/ 286856 w 287934"/>
                <a:gd name="connsiteY14" fmla="*/ 146133 h 1091004"/>
                <a:gd name="connsiteX15" fmla="*/ 286856 w 287934"/>
                <a:gd name="connsiteY15" fmla="*/ 184926 h 1091004"/>
                <a:gd name="connsiteX16" fmla="*/ 255803 w 287934"/>
                <a:gd name="connsiteY16" fmla="*/ 259895 h 1091004"/>
                <a:gd name="connsiteX17" fmla="*/ 234275 w 287934"/>
                <a:gd name="connsiteY17" fmla="*/ 274410 h 1091004"/>
                <a:gd name="connsiteX18" fmla="*/ 273471 w 287934"/>
                <a:gd name="connsiteY18" fmla="*/ 974940 h 1091004"/>
                <a:gd name="connsiteX19" fmla="*/ 167761 w 287934"/>
                <a:gd name="connsiteY19" fmla="*/ 1091004 h 1091004"/>
                <a:gd name="connsiteX20" fmla="*/ 62259 w 287934"/>
                <a:gd name="connsiteY20" fmla="*/ 974749 h 1091004"/>
                <a:gd name="connsiteX21" fmla="*/ 81808 w 287934"/>
                <a:gd name="connsiteY21" fmla="*/ 270677 h 1091004"/>
                <a:gd name="connsiteX22" fmla="*/ 65816 w 287934"/>
                <a:gd name="connsiteY22" fmla="*/ 259894 h 1091004"/>
                <a:gd name="connsiteX23" fmla="*/ 64829 w 287934"/>
                <a:gd name="connsiteY23" fmla="*/ 258431 h 1091004"/>
                <a:gd name="connsiteX24" fmla="*/ 64173 w 287934"/>
                <a:gd name="connsiteY24" fmla="*/ 258171 h 1091004"/>
                <a:gd name="connsiteX25" fmla="*/ 47187 w 287934"/>
                <a:gd name="connsiteY25" fmla="*/ 241615 h 1091004"/>
                <a:gd name="connsiteX26" fmla="*/ 8008 w 287934"/>
                <a:gd name="connsiteY26" fmla="*/ 184226 h 1091004"/>
                <a:gd name="connsiteX27" fmla="*/ 20055 w 287934"/>
                <a:gd name="connsiteY27" fmla="*/ 120342 h 1091004"/>
                <a:gd name="connsiteX28" fmla="*/ 34763 w 287934"/>
                <a:gd name="connsiteY28" fmla="*/ 110301 h 1091004"/>
                <a:gd name="connsiteX29" fmla="*/ 34763 w 287934"/>
                <a:gd name="connsiteY29" fmla="*/ 47264 h 1091004"/>
                <a:gd name="connsiteX30" fmla="*/ 68074 w 287934"/>
                <a:gd name="connsiteY30" fmla="*/ 13953 h 1091004"/>
                <a:gd name="connsiteX31" fmla="*/ 75220 w 287934"/>
                <a:gd name="connsiteY31" fmla="*/ 13953 h 1091004"/>
                <a:gd name="connsiteX32" fmla="*/ 98774 w 287934"/>
                <a:gd name="connsiteY32" fmla="*/ 23710 h 1091004"/>
                <a:gd name="connsiteX33" fmla="*/ 101648 w 287934"/>
                <a:gd name="connsiteY33" fmla="*/ 30647 h 1091004"/>
                <a:gd name="connsiteX34" fmla="*/ 110301 w 287934"/>
                <a:gd name="connsiteY34" fmla="*/ 9757 h 1091004"/>
                <a:gd name="connsiteX35" fmla="*/ 133855 w 287934"/>
                <a:gd name="connsiteY35" fmla="*/ 0 h 109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7934" h="1091004">
                  <a:moveTo>
                    <a:pt x="133855" y="0"/>
                  </a:moveTo>
                  <a:lnTo>
                    <a:pt x="141001" y="0"/>
                  </a:lnTo>
                  <a:cubicBezTo>
                    <a:pt x="159398" y="0"/>
                    <a:pt x="174312" y="14914"/>
                    <a:pt x="174312" y="33311"/>
                  </a:cubicBezTo>
                  <a:lnTo>
                    <a:pt x="174312" y="48768"/>
                  </a:lnTo>
                  <a:lnTo>
                    <a:pt x="179640" y="35906"/>
                  </a:lnTo>
                  <a:cubicBezTo>
                    <a:pt x="184583" y="30963"/>
                    <a:pt x="191410" y="27906"/>
                    <a:pt x="198952" y="27906"/>
                  </a:cubicBezTo>
                  <a:lnTo>
                    <a:pt x="204810" y="27906"/>
                  </a:lnTo>
                  <a:cubicBezTo>
                    <a:pt x="219893" y="27906"/>
                    <a:pt x="232121" y="40134"/>
                    <a:pt x="232121" y="55217"/>
                  </a:cubicBezTo>
                  <a:lnTo>
                    <a:pt x="232121" y="57831"/>
                  </a:lnTo>
                  <a:lnTo>
                    <a:pt x="237183" y="45609"/>
                  </a:lnTo>
                  <a:cubicBezTo>
                    <a:pt x="241962" y="40830"/>
                    <a:pt x="248566" y="37874"/>
                    <a:pt x="255858" y="37874"/>
                  </a:cubicBezTo>
                  <a:lnTo>
                    <a:pt x="261523" y="37874"/>
                  </a:lnTo>
                  <a:cubicBezTo>
                    <a:pt x="276110" y="37874"/>
                    <a:pt x="287934" y="49698"/>
                    <a:pt x="287934" y="64285"/>
                  </a:cubicBezTo>
                  <a:lnTo>
                    <a:pt x="287934" y="143529"/>
                  </a:lnTo>
                  <a:lnTo>
                    <a:pt x="286856" y="146133"/>
                  </a:lnTo>
                  <a:lnTo>
                    <a:pt x="286856" y="184926"/>
                  </a:lnTo>
                  <a:cubicBezTo>
                    <a:pt x="286856" y="214203"/>
                    <a:pt x="274989" y="240709"/>
                    <a:pt x="255803" y="259895"/>
                  </a:cubicBezTo>
                  <a:lnTo>
                    <a:pt x="234275" y="274410"/>
                  </a:lnTo>
                  <a:lnTo>
                    <a:pt x="273471" y="974940"/>
                  </a:lnTo>
                  <a:cubicBezTo>
                    <a:pt x="273413" y="1039093"/>
                    <a:pt x="226083" y="1091057"/>
                    <a:pt x="167761" y="1091004"/>
                  </a:cubicBezTo>
                  <a:cubicBezTo>
                    <a:pt x="109436" y="1090952"/>
                    <a:pt x="62202" y="1038902"/>
                    <a:pt x="62259" y="974749"/>
                  </a:cubicBezTo>
                  <a:lnTo>
                    <a:pt x="81808" y="270677"/>
                  </a:lnTo>
                  <a:lnTo>
                    <a:pt x="65816" y="259894"/>
                  </a:lnTo>
                  <a:lnTo>
                    <a:pt x="64829" y="258431"/>
                  </a:lnTo>
                  <a:lnTo>
                    <a:pt x="64173" y="258171"/>
                  </a:lnTo>
                  <a:cubicBezTo>
                    <a:pt x="57647" y="253973"/>
                    <a:pt x="51837" y="248426"/>
                    <a:pt x="47187" y="241615"/>
                  </a:cubicBezTo>
                  <a:lnTo>
                    <a:pt x="8008" y="184226"/>
                  </a:lnTo>
                  <a:cubicBezTo>
                    <a:pt x="-6307" y="163258"/>
                    <a:pt x="-913" y="134657"/>
                    <a:pt x="20055" y="120342"/>
                  </a:cubicBezTo>
                  <a:lnTo>
                    <a:pt x="34763" y="110301"/>
                  </a:lnTo>
                  <a:lnTo>
                    <a:pt x="34763" y="47264"/>
                  </a:lnTo>
                  <a:cubicBezTo>
                    <a:pt x="34763" y="28867"/>
                    <a:pt x="49677" y="13953"/>
                    <a:pt x="68074" y="13953"/>
                  </a:cubicBezTo>
                  <a:lnTo>
                    <a:pt x="75220" y="13953"/>
                  </a:lnTo>
                  <a:cubicBezTo>
                    <a:pt x="84419" y="13953"/>
                    <a:pt x="92746" y="17682"/>
                    <a:pt x="98774" y="23710"/>
                  </a:cubicBezTo>
                  <a:lnTo>
                    <a:pt x="101648" y="30647"/>
                  </a:lnTo>
                  <a:lnTo>
                    <a:pt x="110301" y="9757"/>
                  </a:lnTo>
                  <a:cubicBezTo>
                    <a:pt x="116329" y="3729"/>
                    <a:pt x="124657" y="0"/>
                    <a:pt x="133855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40990A57-E99D-04BF-E5BE-53B26C0D5F0A}"/>
                </a:ext>
              </a:extLst>
            </p:cNvPr>
            <p:cNvSpPr/>
            <p:nvPr/>
          </p:nvSpPr>
          <p:spPr>
            <a:xfrm rot="19800000">
              <a:off x="7519311" y="415639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0626016D-96FD-DECC-C624-D383A08DFB89}"/>
                </a:ext>
              </a:extLst>
            </p:cNvPr>
            <p:cNvSpPr/>
            <p:nvPr/>
          </p:nvSpPr>
          <p:spPr>
            <a:xfrm rot="10800000">
              <a:off x="6887404" y="3868070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7874C2A1-0CD9-F530-E7F8-4BCF56A3709A}"/>
                </a:ext>
              </a:extLst>
            </p:cNvPr>
            <p:cNvSpPr/>
            <p:nvPr/>
          </p:nvSpPr>
          <p:spPr>
            <a:xfrm rot="10800000" flipH="1">
              <a:off x="8457894" y="4046248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1328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2124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pptxk53_怒る女の子のイラスト</dc:title>
  <dc:subject>pptxk53_怒る女の子のイラスト</dc:subject>
  <dc:creator>でじけろお</dc:creator>
  <cp:revision>1</cp:revision>
  <dcterms:created xsi:type="dcterms:W3CDTF">2018-05-20T00:31:01Z</dcterms:created>
  <dcterms:modified xsi:type="dcterms:W3CDTF">2022-08-16T14:43:43Z</dcterms:modified>
  <cp:version>1</cp:version>
</cp:coreProperties>
</file>